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2" r:id="rId2"/>
    <p:sldId id="284" r:id="rId3"/>
    <p:sldId id="259" r:id="rId4"/>
    <p:sldId id="279" r:id="rId5"/>
    <p:sldId id="260" r:id="rId6"/>
    <p:sldId id="256" r:id="rId7"/>
    <p:sldId id="261" r:id="rId8"/>
    <p:sldId id="262" r:id="rId9"/>
    <p:sldId id="263" r:id="rId10"/>
    <p:sldId id="264" r:id="rId11"/>
    <p:sldId id="267" r:id="rId12"/>
    <p:sldId id="268" r:id="rId13"/>
    <p:sldId id="285" r:id="rId14"/>
    <p:sldId id="280" r:id="rId15"/>
    <p:sldId id="269" r:id="rId16"/>
    <p:sldId id="271" r:id="rId17"/>
    <p:sldId id="265" r:id="rId18"/>
    <p:sldId id="272" r:id="rId19"/>
    <p:sldId id="258" r:id="rId20"/>
    <p:sldId id="276" r:id="rId21"/>
    <p:sldId id="273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89F8A9-F3A2-4FEF-AB4A-B9407E9AE7FA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4BB5DA-01A8-4DC5-B481-380E41FF0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5445824"/>
            <a:ext cx="7315200" cy="983571"/>
          </a:xfrm>
        </p:spPr>
        <p:txBody>
          <a:bodyPr>
            <a:noAutofit/>
          </a:bodyPr>
          <a:lstStyle/>
          <a:p>
            <a:r>
              <a:rPr lang="be-BY" sz="1800" dirty="0" smtClean="0"/>
              <a:t>З нагоды Міжнароднага дня музеяў прапануем пазнаёміцца з шэрагам нашых  сустрэч і мерапрыемстваў, у </a:t>
            </a:r>
            <a:r>
              <a:rPr lang="be-BY" sz="1800" dirty="0" err="1" smtClean="0"/>
              <a:t>т.л</a:t>
            </a:r>
            <a:r>
              <a:rPr lang="be-BY" sz="1800" dirty="0" smtClean="0"/>
              <a:t>.  з удзелам замежных гасцей, якія адбыліся ў 2019-м годзе.</a:t>
            </a:r>
            <a:endParaRPr lang="ru-RU" sz="1800" dirty="0"/>
          </a:p>
        </p:txBody>
      </p:sp>
      <p:pic>
        <p:nvPicPr>
          <p:cNvPr id="1027" name="Picture 3" descr="E:\ДОМ-МУЗЕЙ\ВІД МУЗЕЙ\D-muz-vid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315200" cy="1428760"/>
          </a:xfrm>
        </p:spPr>
        <p:txBody>
          <a:bodyPr/>
          <a:lstStyle/>
          <a:p>
            <a:r>
              <a:rPr lang="be-BY" sz="3600" b="1" u="sng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ГАСЦЯМ </a:t>
            </a:r>
            <a:br>
              <a:rPr lang="be-BY" sz="3600" b="1" u="sng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be-BY" sz="3600" b="1" u="sng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ЗАЎЖДЫ МЫ РАДЫ</a:t>
            </a:r>
            <a:endParaRPr lang="ru-RU" sz="3600" b="1" u="sng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7224" y="4857760"/>
            <a:ext cx="7315200" cy="571504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18 мая – Міжнародны дзень музеяў</a:t>
            </a:r>
            <a:endParaRPr kumimoji="0" lang="ru-RU" sz="320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Цікавым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патрэбным</a:t>
            </a:r>
            <a:r>
              <a:rPr lang="ru-RU" sz="1800" dirty="0" smtClean="0"/>
              <a:t> музейным </a:t>
            </a:r>
            <a:r>
              <a:rPr lang="ru-RU" sz="1800" dirty="0" err="1" smtClean="0"/>
              <a:t>прадметам</a:t>
            </a:r>
            <a:r>
              <a:rPr lang="ru-RU" sz="1800" dirty="0" smtClean="0"/>
              <a:t> </a:t>
            </a:r>
            <a:r>
              <a:rPr lang="ru-RU" sz="1800" dirty="0" err="1" smtClean="0"/>
              <a:t>папоўніліся</a:t>
            </a:r>
            <a:r>
              <a:rPr lang="ru-RU" sz="1800" dirty="0" smtClean="0"/>
              <a:t> фонды Дома-музея - </a:t>
            </a:r>
            <a:r>
              <a:rPr lang="ru-RU" sz="1800" dirty="0" err="1" smtClean="0"/>
              <a:t>гэта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кніга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апублікаванымі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пісьмамі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прыяцеля</a:t>
            </a:r>
            <a:r>
              <a:rPr lang="ru-RU" sz="1800" b="1" dirty="0" smtClean="0"/>
              <a:t> Адама </a:t>
            </a:r>
            <a:r>
              <a:rPr lang="ru-RU" sz="1800" b="1" dirty="0" err="1" smtClean="0"/>
              <a:t>Міцкевіча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Антонія</a:t>
            </a:r>
            <a:r>
              <a:rPr lang="ru-RU" sz="1800" b="1" dirty="0" smtClean="0"/>
              <a:t> Эдварда </a:t>
            </a:r>
            <a:r>
              <a:rPr lang="ru-RU" sz="1800" b="1" dirty="0" err="1" smtClean="0"/>
              <a:t>Адынца</a:t>
            </a:r>
            <a:r>
              <a:rPr lang="ru-RU" sz="1800" b="1" dirty="0" smtClean="0"/>
              <a:t> "</a:t>
            </a:r>
            <a:r>
              <a:rPr lang="en-US" sz="1800" b="1" dirty="0" err="1" smtClean="0"/>
              <a:t>Listy</a:t>
            </a:r>
            <a:r>
              <a:rPr lang="en-US" sz="1800" b="1" dirty="0" smtClean="0"/>
              <a:t> z </a:t>
            </a:r>
            <a:r>
              <a:rPr lang="en-US" sz="1800" b="1" dirty="0" err="1" smtClean="0"/>
              <a:t>podrozy</a:t>
            </a:r>
            <a:r>
              <a:rPr lang="en-US" sz="1800" b="1" dirty="0" smtClean="0"/>
              <a:t>“</a:t>
            </a:r>
            <a:r>
              <a:rPr lang="be-BY" sz="1800" b="1" dirty="0" smtClean="0"/>
              <a:t>,</a:t>
            </a:r>
            <a:r>
              <a:rPr lang="en-US" sz="1800" dirty="0" smtClean="0"/>
              <a:t> </a:t>
            </a:r>
            <a:r>
              <a:rPr lang="be-BY" sz="1800" dirty="0" smtClean="0"/>
              <a:t> </a:t>
            </a:r>
            <a:r>
              <a:rPr lang="ru-RU" sz="1800" dirty="0" smtClean="0"/>
              <a:t>у </a:t>
            </a:r>
            <a:r>
              <a:rPr lang="ru-RU" sz="1800" dirty="0" err="1" smtClean="0"/>
              <a:t>якіх</a:t>
            </a:r>
            <a:r>
              <a:rPr lang="ru-RU" sz="1800" dirty="0" smtClean="0"/>
              <a:t> </a:t>
            </a:r>
            <a:r>
              <a:rPr lang="ru-RU" sz="1800" dirty="0" err="1" smtClean="0"/>
              <a:t>ёсць</a:t>
            </a:r>
            <a:r>
              <a:rPr lang="ru-RU" sz="1800" dirty="0" smtClean="0"/>
              <a:t> шмат </a:t>
            </a:r>
            <a:r>
              <a:rPr lang="ru-RU" sz="1800" dirty="0" err="1" smtClean="0"/>
              <a:t>цікавых</a:t>
            </a:r>
            <a:r>
              <a:rPr lang="ru-RU" sz="1800" dirty="0" smtClean="0"/>
              <a:t> </a:t>
            </a:r>
            <a:r>
              <a:rPr lang="ru-RU" sz="1800" dirty="0" err="1" smtClean="0"/>
              <a:t>замалёвак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пра</a:t>
            </a:r>
            <a:r>
              <a:rPr lang="ru-RU" sz="1800" dirty="0" smtClean="0"/>
              <a:t>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err="1" smtClean="0"/>
              <a:t>Кніга</a:t>
            </a:r>
            <a:r>
              <a:rPr lang="ru-RU" sz="1800" dirty="0" smtClean="0"/>
              <a:t> </a:t>
            </a:r>
            <a:r>
              <a:rPr lang="ru-RU" sz="1800" dirty="0" err="1" smtClean="0"/>
              <a:t>выдадзена</a:t>
            </a:r>
            <a:r>
              <a:rPr lang="ru-RU" sz="1800" dirty="0" smtClean="0"/>
              <a:t> </a:t>
            </a:r>
            <a:r>
              <a:rPr lang="ru-RU" sz="1800" dirty="0" err="1" smtClean="0"/>
              <a:t>ў</a:t>
            </a:r>
            <a:r>
              <a:rPr lang="ru-RU" sz="1800" dirty="0" smtClean="0"/>
              <a:t> Варшаве </a:t>
            </a:r>
            <a:r>
              <a:rPr lang="ru-RU" sz="1800" dirty="0" err="1" smtClean="0"/>
              <a:t>ў</a:t>
            </a:r>
            <a:r>
              <a:rPr lang="ru-RU" sz="1800" dirty="0" smtClean="0"/>
              <a:t> 1963 г., </a:t>
            </a:r>
            <a:r>
              <a:rPr lang="ru-RU" sz="1800" b="1" dirty="0" smtClean="0"/>
              <a:t>а </a:t>
            </a:r>
            <a:r>
              <a:rPr lang="ru-RU" sz="1800" b="1" dirty="0" err="1" smtClean="0"/>
              <a:t>перадала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яе</a:t>
            </a:r>
            <a:r>
              <a:rPr lang="ru-RU" sz="1800" b="1" dirty="0" smtClean="0"/>
              <a:t> музею </a:t>
            </a:r>
            <a:r>
              <a:rPr lang="ru-RU" sz="1800" b="1" dirty="0" err="1" smtClean="0"/>
              <a:t>нашчадак</a:t>
            </a:r>
            <a:r>
              <a:rPr lang="ru-RU" sz="1800" b="1" dirty="0" smtClean="0"/>
              <a:t> роду </a:t>
            </a:r>
            <a:r>
              <a:rPr lang="ru-RU" sz="1800" b="1" dirty="0" err="1" smtClean="0"/>
              <a:t>Адынцоў</a:t>
            </a:r>
            <a:r>
              <a:rPr lang="ru-RU" sz="1800" b="1" dirty="0" smtClean="0"/>
              <a:t>. </a:t>
            </a:r>
            <a:endParaRPr lang="ru-RU" sz="1800" b="1" dirty="0"/>
          </a:p>
        </p:txBody>
      </p:sp>
      <p:pic>
        <p:nvPicPr>
          <p:cNvPr id="5" name="Рисунок 4" descr="DSCN359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913" b="3091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857388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/>
              <a:t>28.08.2019.</a:t>
            </a:r>
            <a:r>
              <a:rPr lang="ru-RU" sz="1900" dirty="0" smtClean="0"/>
              <a:t> Дом-музей </a:t>
            </a:r>
            <a:r>
              <a:rPr lang="ru-RU" sz="1900" dirty="0" err="1" smtClean="0"/>
              <a:t>наведалі</a:t>
            </a:r>
            <a:r>
              <a:rPr lang="ru-RU" sz="1900" dirty="0" smtClean="0"/>
              <a:t> </a:t>
            </a:r>
            <a:r>
              <a:rPr lang="ru-RU" sz="1900" b="1" dirty="0" err="1" smtClean="0"/>
              <a:t>калегі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Літоўскай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Рэспублікі</a:t>
            </a:r>
            <a:r>
              <a:rPr lang="ru-RU" sz="1900" b="1" dirty="0" smtClean="0"/>
              <a:t>: </a:t>
            </a:r>
            <a:r>
              <a:rPr lang="ru-RU" sz="1900" b="1" dirty="0" err="1" smtClean="0"/>
              <a:t>супрацоўнікі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Рэтаўскага</a:t>
            </a:r>
            <a:r>
              <a:rPr lang="ru-RU" sz="1900" b="1" dirty="0" smtClean="0"/>
              <a:t> музея </a:t>
            </a:r>
            <a:r>
              <a:rPr lang="ru-RU" sz="1900" b="1" dirty="0" err="1" smtClean="0"/>
              <a:t>гісторыі</a:t>
            </a:r>
            <a:r>
              <a:rPr lang="ru-RU" sz="1900" b="1" dirty="0" smtClean="0"/>
              <a:t> культуры </a:t>
            </a:r>
            <a:r>
              <a:rPr lang="ru-RU" sz="1900" b="1" dirty="0" err="1" smtClean="0"/>
              <a:t>Агінскіх</a:t>
            </a:r>
            <a:r>
              <a:rPr lang="ru-RU" sz="1900" b="1" dirty="0" smtClean="0"/>
              <a:t> на чале </a:t>
            </a:r>
            <a:r>
              <a:rPr lang="ru-RU" sz="1900" b="1" dirty="0" err="1" smtClean="0"/>
              <a:t>з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дырэктарам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Вітасам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Руткаускасам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Дома </a:t>
            </a:r>
            <a:r>
              <a:rPr lang="ru-RU" sz="1900" b="1" dirty="0" err="1" smtClean="0"/>
              <a:t>М.К.Чурлёніса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ў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Вільнюсе</a:t>
            </a:r>
            <a:r>
              <a:rPr lang="ru-RU" sz="1900" b="1" dirty="0" smtClean="0"/>
              <a:t>. </a:t>
            </a:r>
            <a:r>
              <a:rPr lang="ru-RU" sz="1900" dirty="0" smtClean="0"/>
              <a:t>Музей </a:t>
            </a:r>
            <a:r>
              <a:rPr lang="ru-RU" sz="1900" dirty="0" err="1" smtClean="0"/>
              <a:t>атрымаў</a:t>
            </a:r>
            <a:r>
              <a:rPr lang="ru-RU" sz="1900" dirty="0" smtClean="0"/>
              <a:t> у </a:t>
            </a:r>
            <a:r>
              <a:rPr lang="ru-RU" sz="1900" dirty="0" err="1" smtClean="0"/>
              <a:t>падарунак</a:t>
            </a:r>
            <a:r>
              <a:rPr lang="ru-RU" sz="1900" dirty="0" smtClean="0"/>
              <a:t> </a:t>
            </a:r>
            <a:r>
              <a:rPr lang="ru-RU" sz="1900" dirty="0" err="1" smtClean="0"/>
              <a:t>выдадзеныя</a:t>
            </a:r>
            <a:r>
              <a:rPr lang="ru-RU" sz="1900" dirty="0" smtClean="0"/>
              <a:t> </a:t>
            </a:r>
            <a:r>
              <a:rPr lang="ru-RU" sz="1900" dirty="0" err="1" smtClean="0"/>
              <a:t>ў</a:t>
            </a:r>
            <a:r>
              <a:rPr lang="ru-RU" sz="1900" dirty="0" smtClean="0"/>
              <a:t> </a:t>
            </a:r>
            <a:r>
              <a:rPr lang="ru-RU" sz="1900" dirty="0" err="1" smtClean="0"/>
              <a:t>Літве</a:t>
            </a:r>
            <a:r>
              <a:rPr lang="ru-RU" sz="1900" dirty="0" smtClean="0"/>
              <a:t> </a:t>
            </a:r>
            <a:r>
              <a:rPr lang="ru-RU" sz="1900" dirty="0" err="1" smtClean="0"/>
              <a:t>кнігі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пра</a:t>
            </a:r>
            <a:r>
              <a:rPr lang="ru-RU" sz="1900" dirty="0" smtClean="0"/>
              <a:t> </a:t>
            </a:r>
            <a:r>
              <a:rPr lang="ru-RU" sz="1900" dirty="0" err="1" smtClean="0"/>
              <a:t>М.К.Агінскага</a:t>
            </a:r>
            <a:r>
              <a:rPr lang="ru-RU" sz="1900" dirty="0" smtClean="0"/>
              <a:t>. </a:t>
            </a:r>
            <a:r>
              <a:rPr lang="ru-RU" sz="1900" dirty="0" err="1" smtClean="0"/>
              <a:t>Літоўскія</a:t>
            </a:r>
            <a:r>
              <a:rPr lang="ru-RU" sz="1900" dirty="0" smtClean="0"/>
              <a:t> </a:t>
            </a:r>
            <a:r>
              <a:rPr lang="ru-RU" sz="1900" dirty="0" err="1" smtClean="0"/>
              <a:t>госці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прадставілі</a:t>
            </a:r>
            <a:r>
              <a:rPr lang="ru-RU" sz="1900" dirty="0" smtClean="0"/>
              <a:t> </a:t>
            </a:r>
            <a:r>
              <a:rPr lang="ru-RU" sz="1900" dirty="0" err="1" smtClean="0"/>
              <a:t>ў</a:t>
            </a:r>
            <a:r>
              <a:rPr lang="ru-RU" sz="1900" dirty="0" smtClean="0"/>
              <a:t> </a:t>
            </a:r>
            <a:r>
              <a:rPr lang="ru-RU" sz="1900" dirty="0" err="1" smtClean="0"/>
              <a:t>музеі</a:t>
            </a:r>
            <a:r>
              <a:rPr lang="ru-RU" sz="1900" dirty="0" smtClean="0"/>
              <a:t> </a:t>
            </a:r>
            <a:r>
              <a:rPr lang="ru-RU" sz="1900" dirty="0" err="1" smtClean="0"/>
              <a:t>канцэртную</a:t>
            </a:r>
            <a:r>
              <a:rPr lang="ru-RU" sz="1900" dirty="0" smtClean="0"/>
              <a:t> </a:t>
            </a:r>
            <a:r>
              <a:rPr lang="ru-RU" sz="1900" dirty="0" err="1" smtClean="0"/>
              <a:t>праграму</a:t>
            </a:r>
            <a:r>
              <a:rPr lang="ru-RU" sz="1900" dirty="0" smtClean="0"/>
              <a:t>, </a:t>
            </a:r>
            <a:r>
              <a:rPr lang="ru-RU" sz="1900" dirty="0" err="1" smtClean="0"/>
              <a:t>адным</a:t>
            </a:r>
            <a:r>
              <a:rPr lang="ru-RU" sz="1900" dirty="0" smtClean="0"/>
              <a:t>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удзельнікаў</a:t>
            </a:r>
            <a:r>
              <a:rPr lang="ru-RU" sz="1900" dirty="0" smtClean="0"/>
              <a:t> </a:t>
            </a:r>
            <a:r>
              <a:rPr lang="ru-RU" sz="1900" dirty="0" err="1" smtClean="0"/>
              <a:t>якой</a:t>
            </a:r>
            <a:r>
              <a:rPr lang="ru-RU" sz="1900" dirty="0" smtClean="0"/>
              <a:t> </a:t>
            </a:r>
            <a:r>
              <a:rPr lang="ru-RU" sz="1900" dirty="0" err="1" smtClean="0"/>
              <a:t>быў</a:t>
            </a:r>
            <a:r>
              <a:rPr lang="ru-RU" sz="1900" dirty="0" smtClean="0"/>
              <a:t> </a:t>
            </a:r>
            <a:r>
              <a:rPr lang="ru-RU" sz="1900" dirty="0" err="1" smtClean="0"/>
              <a:t>праўнук</a:t>
            </a:r>
            <a:r>
              <a:rPr lang="ru-RU" sz="1900" dirty="0" smtClean="0"/>
              <a:t> </a:t>
            </a:r>
            <a:r>
              <a:rPr lang="ru-RU" sz="1900" dirty="0" err="1" smtClean="0"/>
              <a:t>літоўскага</a:t>
            </a:r>
            <a:r>
              <a:rPr lang="ru-RU" sz="1900" dirty="0" smtClean="0"/>
              <a:t> </a:t>
            </a:r>
            <a:r>
              <a:rPr lang="ru-RU" sz="1900" dirty="0" err="1" smtClean="0"/>
              <a:t>кампазітара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мастака </a:t>
            </a:r>
            <a:r>
              <a:rPr lang="ru-RU" sz="1900" dirty="0" err="1" smtClean="0"/>
              <a:t>Мікалоюса</a:t>
            </a:r>
            <a:r>
              <a:rPr lang="ru-RU" sz="1900" dirty="0" smtClean="0"/>
              <a:t> </a:t>
            </a:r>
            <a:r>
              <a:rPr lang="ru-RU" sz="1900" dirty="0" err="1" smtClean="0"/>
              <a:t>Чурлёніса</a:t>
            </a:r>
            <a:r>
              <a:rPr lang="ru-RU" sz="1900" dirty="0" smtClean="0"/>
              <a:t> </a:t>
            </a:r>
            <a:r>
              <a:rPr lang="ru-RU" sz="1900" dirty="0" err="1" smtClean="0"/>
              <a:t>піяніст</a:t>
            </a:r>
            <a:r>
              <a:rPr lang="ru-RU" sz="1900" dirty="0" smtClean="0"/>
              <a:t> </a:t>
            </a:r>
            <a:r>
              <a:rPr lang="ru-RU" sz="1900" dirty="0" err="1" smtClean="0"/>
              <a:t>Рокас</a:t>
            </a:r>
            <a:r>
              <a:rPr lang="ru-RU" sz="1900" dirty="0" smtClean="0"/>
              <a:t> </a:t>
            </a:r>
            <a:r>
              <a:rPr lang="ru-RU" sz="1900" dirty="0" err="1" smtClean="0"/>
              <a:t>Зубовас</a:t>
            </a:r>
            <a:r>
              <a:rPr lang="ru-RU" sz="1900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9-litva1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50019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28.08.2019.</a:t>
            </a:r>
            <a:r>
              <a:rPr lang="ru-RU" sz="1800" dirty="0" smtClean="0"/>
              <a:t> Дом-музей </a:t>
            </a:r>
            <a:r>
              <a:rPr lang="ru-RU" sz="1800" dirty="0" err="1" smtClean="0"/>
              <a:t>наведалі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калегі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Літоўскай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Рэспублікі</a:t>
            </a:r>
            <a:r>
              <a:rPr lang="ru-RU" sz="1800" b="1" dirty="0" smtClean="0"/>
              <a:t>: </a:t>
            </a:r>
            <a:r>
              <a:rPr lang="ru-RU" sz="1800" b="1" dirty="0" err="1" smtClean="0"/>
              <a:t>супрацоўнікі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Рэтаўскага</a:t>
            </a:r>
            <a:r>
              <a:rPr lang="ru-RU" sz="1800" b="1" dirty="0" smtClean="0"/>
              <a:t> музея </a:t>
            </a:r>
            <a:r>
              <a:rPr lang="ru-RU" sz="1800" b="1" dirty="0" err="1" smtClean="0"/>
              <a:t>гісторыі</a:t>
            </a:r>
            <a:r>
              <a:rPr lang="ru-RU" sz="1800" b="1" dirty="0" smtClean="0"/>
              <a:t> культуры </a:t>
            </a:r>
            <a:r>
              <a:rPr lang="ru-RU" sz="1800" b="1" dirty="0" err="1" smtClean="0"/>
              <a:t>Агінскіх</a:t>
            </a:r>
            <a:r>
              <a:rPr lang="ru-RU" sz="1800" b="1" dirty="0" smtClean="0"/>
              <a:t> на чале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дырэктарам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Вітасам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Руткаускасам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Дома </a:t>
            </a:r>
            <a:r>
              <a:rPr lang="ru-RU" sz="1800" b="1" dirty="0" err="1" smtClean="0"/>
              <a:t>М.К.Чурлёніса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Вільнюсе</a:t>
            </a:r>
            <a:r>
              <a:rPr lang="ru-RU" sz="1800" b="1" dirty="0" smtClean="0"/>
              <a:t>. </a:t>
            </a: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Рисунок 4" descr="19-litva1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929198"/>
            <a:ext cx="7315200" cy="1571636"/>
          </a:xfrm>
        </p:spPr>
        <p:txBody>
          <a:bodyPr>
            <a:normAutofit/>
          </a:bodyPr>
          <a:lstStyle/>
          <a:p>
            <a:r>
              <a:rPr lang="be-BY" sz="1800" b="1" dirty="0" smtClean="0"/>
              <a:t>Навагрудскі цэнтр культуры і народнай тво</a:t>
            </a:r>
            <a:r>
              <a:rPr lang="be-BY" sz="1800" dirty="0" smtClean="0"/>
              <a:t>рчасці прапануе для турыстаў гульнявую праграму “Навагрудскія пацехі”</a:t>
            </a:r>
            <a:endParaRPr lang="ru-RU" sz="18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22.09.2019.</a:t>
            </a:r>
            <a:r>
              <a:rPr lang="ru-RU" sz="1800" dirty="0" smtClean="0"/>
              <a:t> Па </a:t>
            </a:r>
            <a:r>
              <a:rPr lang="ru-RU" sz="1800" dirty="0" err="1" smtClean="0"/>
              <a:t>хадайніцтву</a:t>
            </a:r>
            <a:r>
              <a:rPr lang="ru-RU" sz="1800" dirty="0" smtClean="0"/>
              <a:t> </a:t>
            </a:r>
            <a:r>
              <a:rPr lang="ru-RU" sz="1800" dirty="0" err="1" smtClean="0"/>
              <a:t>Брэсцкага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міжраённага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грамадскага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аб'яднання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імя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Тадэвуша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Касцюшкі</a:t>
            </a:r>
            <a:r>
              <a:rPr lang="ru-RU" sz="1800" dirty="0" smtClean="0"/>
              <a:t> </a:t>
            </a:r>
            <a:r>
              <a:rPr lang="ru-RU" sz="1800" b="1" dirty="0" smtClean="0"/>
              <a:t>Дом-музей Адама </a:t>
            </a:r>
            <a:r>
              <a:rPr lang="ru-RU" sz="1800" b="1" dirty="0" err="1" smtClean="0"/>
              <a:t>Міцкевіча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ўганараваны</a:t>
            </a:r>
            <a:r>
              <a:rPr lang="ru-RU" sz="1800" b="1" dirty="0" smtClean="0"/>
              <a:t>  памятным </a:t>
            </a:r>
            <a:r>
              <a:rPr lang="ru-RU" sz="1800" b="1" dirty="0" err="1" smtClean="0"/>
              <a:t>медалём</a:t>
            </a:r>
            <a:r>
              <a:rPr lang="ru-RU" sz="1800" b="1" dirty="0" smtClean="0"/>
              <a:t> «У </a:t>
            </a:r>
            <a:r>
              <a:rPr lang="ru-RU" sz="1800" b="1" dirty="0" err="1" smtClean="0"/>
              <a:t>памяць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Тадэвуша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Касцюшкі</a:t>
            </a:r>
            <a:r>
              <a:rPr lang="ru-RU" sz="1800" b="1" dirty="0" smtClean="0"/>
              <a:t>» ад Фонда </a:t>
            </a:r>
            <a:r>
              <a:rPr lang="ru-RU" sz="1800" b="1" dirty="0" err="1" smtClean="0"/>
              <a:t>імя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Тадэвуша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Касцюшкі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Кракаве</a:t>
            </a:r>
            <a:r>
              <a:rPr lang="ru-RU" sz="1800" b="1" dirty="0" smtClean="0"/>
              <a:t>. </a:t>
            </a:r>
          </a:p>
          <a:p>
            <a:endParaRPr lang="ru-RU" dirty="0"/>
          </a:p>
        </p:txBody>
      </p:sp>
      <p:pic>
        <p:nvPicPr>
          <p:cNvPr id="7" name="Рисунок 6" descr="19-medal-lis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846" b="31846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22.09.2019.</a:t>
            </a:r>
            <a:r>
              <a:rPr lang="ru-RU" sz="1800" dirty="0" smtClean="0"/>
              <a:t> Па </a:t>
            </a:r>
            <a:r>
              <a:rPr lang="ru-RU" sz="1800" dirty="0" err="1" smtClean="0"/>
              <a:t>хадайніцтву</a:t>
            </a:r>
            <a:r>
              <a:rPr lang="ru-RU" sz="1800" dirty="0" smtClean="0"/>
              <a:t> </a:t>
            </a:r>
            <a:r>
              <a:rPr lang="ru-RU" sz="1800" dirty="0" err="1" smtClean="0"/>
              <a:t>Брэсцкага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міжраённага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грамадскага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аб'яднання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імя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Тадэвуша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Касцюшкі</a:t>
            </a:r>
            <a:r>
              <a:rPr lang="ru-RU" sz="1800" dirty="0" smtClean="0"/>
              <a:t> </a:t>
            </a:r>
            <a:r>
              <a:rPr lang="ru-RU" sz="1800" b="1" dirty="0" smtClean="0"/>
              <a:t>Дом-музей Адама </a:t>
            </a:r>
            <a:r>
              <a:rPr lang="ru-RU" sz="1800" b="1" dirty="0" err="1" smtClean="0"/>
              <a:t>Міцкевіча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ўганараваны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памятнным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медалём</a:t>
            </a:r>
            <a:r>
              <a:rPr lang="ru-RU" sz="1800" b="1" dirty="0" smtClean="0"/>
              <a:t> «У </a:t>
            </a:r>
            <a:r>
              <a:rPr lang="ru-RU" sz="1800" b="1" dirty="0" err="1" smtClean="0"/>
              <a:t>памяць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Тадэвуша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Касцюшкі</a:t>
            </a:r>
            <a:r>
              <a:rPr lang="ru-RU" sz="1800" b="1" dirty="0" smtClean="0"/>
              <a:t>» ад Фонда </a:t>
            </a:r>
            <a:r>
              <a:rPr lang="ru-RU" sz="1800" b="1" dirty="0" err="1" smtClean="0"/>
              <a:t>імя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Тадэвуша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Касцюшкі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Кракаве</a:t>
            </a:r>
            <a:r>
              <a:rPr lang="ru-RU" sz="1800" b="1" dirty="0" smtClean="0"/>
              <a:t>. </a:t>
            </a:r>
            <a:endParaRPr lang="ru-RU" sz="1800" b="1" dirty="0"/>
          </a:p>
        </p:txBody>
      </p:sp>
      <p:pic>
        <p:nvPicPr>
          <p:cNvPr id="5" name="Рисунок 4" descr="19-meda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567" b="32567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14512"/>
          </a:xfrm>
        </p:spPr>
        <p:txBody>
          <a:bodyPr>
            <a:noAutofit/>
          </a:bodyPr>
          <a:lstStyle/>
          <a:p>
            <a:r>
              <a:rPr lang="ru-RU" b="1" dirty="0" smtClean="0"/>
              <a:t>5.10.2019 г.</a:t>
            </a:r>
            <a:r>
              <a:rPr lang="ru-RU" dirty="0" smtClean="0"/>
              <a:t> </a:t>
            </a:r>
            <a:r>
              <a:rPr lang="ru-RU" b="1" dirty="0" err="1" smtClean="0"/>
              <a:t>Навагрудак</a:t>
            </a:r>
            <a:r>
              <a:rPr lang="ru-RU" b="1" dirty="0" smtClean="0"/>
              <a:t> </a:t>
            </a:r>
            <a:r>
              <a:rPr lang="ru-RU" b="1" dirty="0" err="1" smtClean="0"/>
              <a:t>адзначыў</a:t>
            </a:r>
            <a:r>
              <a:rPr lang="ru-RU" b="1" dirty="0" smtClean="0"/>
              <a:t> 975-годдзе 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Доме-музеі</a:t>
            </a:r>
            <a:r>
              <a:rPr lang="ru-RU" dirty="0" smtClean="0"/>
              <a:t> Адама </a:t>
            </a:r>
            <a:r>
              <a:rPr lang="ru-RU" dirty="0" err="1" smtClean="0"/>
              <a:t>Міцкевіча</a:t>
            </a:r>
            <a:r>
              <a:rPr lang="ru-RU" dirty="0" smtClean="0"/>
              <a:t> </a:t>
            </a:r>
            <a:r>
              <a:rPr lang="ru-RU" dirty="0" err="1" smtClean="0"/>
              <a:t>адбыўся</a:t>
            </a:r>
            <a:r>
              <a:rPr lang="ru-RU" dirty="0" smtClean="0"/>
              <a:t> </a:t>
            </a:r>
            <a:r>
              <a:rPr lang="ru-RU" dirty="0" err="1" smtClean="0"/>
              <a:t>літаратурна-музычны</a:t>
            </a:r>
            <a:r>
              <a:rPr lang="ru-RU" dirty="0" smtClean="0"/>
              <a:t> салон. </a:t>
            </a:r>
            <a:r>
              <a:rPr lang="ru-RU" dirty="0" err="1" smtClean="0"/>
              <a:t>Прайшоў</a:t>
            </a:r>
            <a:r>
              <a:rPr lang="ru-RU" dirty="0" smtClean="0"/>
              <a:t> </a:t>
            </a:r>
            <a:r>
              <a:rPr lang="ru-RU" dirty="0" err="1" smtClean="0"/>
              <a:t>творчы</a:t>
            </a:r>
            <a:r>
              <a:rPr lang="ru-RU" dirty="0" smtClean="0"/>
              <a:t> </a:t>
            </a:r>
            <a:r>
              <a:rPr lang="ru-RU" dirty="0" err="1" smtClean="0"/>
              <a:t>вечар</a:t>
            </a:r>
            <a:r>
              <a:rPr lang="ru-RU" dirty="0" smtClean="0"/>
              <a:t> </a:t>
            </a:r>
            <a:r>
              <a:rPr lang="ru-RU" dirty="0" err="1" smtClean="0"/>
              <a:t>паэтэсы</a:t>
            </a:r>
            <a:r>
              <a:rPr lang="ru-RU" dirty="0" smtClean="0"/>
              <a:t> </a:t>
            </a:r>
            <a:r>
              <a:rPr lang="ru-RU" dirty="0" err="1" smtClean="0"/>
              <a:t>Таццяны</a:t>
            </a:r>
            <a:r>
              <a:rPr lang="ru-RU" dirty="0" smtClean="0"/>
              <a:t> </a:t>
            </a:r>
            <a:r>
              <a:rPr lang="ru-RU" dirty="0" err="1" smtClean="0"/>
              <a:t>Яцук</a:t>
            </a:r>
            <a:r>
              <a:rPr lang="ru-RU" dirty="0" smtClean="0"/>
              <a:t>, </a:t>
            </a:r>
            <a:r>
              <a:rPr lang="ru-RU" dirty="0" err="1" smtClean="0"/>
              <a:t>выступленні</a:t>
            </a:r>
            <a:r>
              <a:rPr lang="ru-RU" dirty="0" smtClean="0"/>
              <a:t> </a:t>
            </a:r>
            <a:r>
              <a:rPr lang="ru-RU" dirty="0" err="1" smtClean="0"/>
              <a:t>паэтаў</a:t>
            </a:r>
            <a:r>
              <a:rPr lang="ru-RU" dirty="0" smtClean="0"/>
              <a:t> </a:t>
            </a:r>
            <a:r>
              <a:rPr lang="ru-RU" dirty="0" err="1" smtClean="0"/>
              <a:t>Міхаіла</a:t>
            </a:r>
            <a:r>
              <a:rPr lang="ru-RU" dirty="0" smtClean="0"/>
              <a:t> </a:t>
            </a:r>
            <a:r>
              <a:rPr lang="ru-RU" dirty="0" err="1" smtClean="0"/>
              <a:t>Зізюка</a:t>
            </a:r>
            <a:r>
              <a:rPr lang="ru-RU" dirty="0" smtClean="0"/>
              <a:t>, </a:t>
            </a:r>
            <a:r>
              <a:rPr lang="ru-RU" dirty="0" err="1" smtClean="0"/>
              <a:t>Святланы</a:t>
            </a:r>
            <a:r>
              <a:rPr lang="ru-RU" dirty="0" smtClean="0"/>
              <a:t> </a:t>
            </a:r>
            <a:r>
              <a:rPr lang="ru-RU" dirty="0" err="1" smtClean="0"/>
              <a:t>Абдулаевай</a:t>
            </a:r>
            <a:r>
              <a:rPr lang="ru-RU" dirty="0" smtClean="0"/>
              <a:t>, </a:t>
            </a:r>
            <a:r>
              <a:rPr lang="ru-RU" dirty="0" err="1" smtClean="0"/>
              <a:t>Аляксандра</a:t>
            </a:r>
            <a:r>
              <a:rPr lang="ru-RU" dirty="0" smtClean="0"/>
              <a:t> </a:t>
            </a:r>
            <a:r>
              <a:rPr lang="ru-RU" dirty="0" err="1" smtClean="0"/>
              <a:t>Гоцкі</a:t>
            </a:r>
            <a:r>
              <a:rPr lang="ru-RU" dirty="0" smtClean="0"/>
              <a:t>. </a:t>
            </a:r>
            <a:r>
              <a:rPr lang="ru-RU" dirty="0" err="1" smtClean="0"/>
              <a:t>Адбылася</a:t>
            </a:r>
            <a:r>
              <a:rPr lang="ru-RU" dirty="0" smtClean="0"/>
              <a:t> </a:t>
            </a:r>
            <a:r>
              <a:rPr lang="ru-RU" dirty="0" err="1" smtClean="0"/>
              <a:t>выстаўка</a:t>
            </a:r>
            <a:r>
              <a:rPr lang="ru-RU" dirty="0" smtClean="0"/>
              <a:t> </a:t>
            </a:r>
            <a:r>
              <a:rPr lang="ru-RU" dirty="0" err="1" smtClean="0"/>
              <a:t>прэзентацыя</a:t>
            </a:r>
            <a:r>
              <a:rPr lang="ru-RU" dirty="0" smtClean="0"/>
              <a:t> </a:t>
            </a:r>
            <a:r>
              <a:rPr lang="ru-RU" dirty="0" err="1" smtClean="0"/>
              <a:t>раённай</a:t>
            </a:r>
            <a:r>
              <a:rPr lang="ru-RU" dirty="0" smtClean="0"/>
              <a:t> газеты "</a:t>
            </a:r>
            <a:r>
              <a:rPr lang="ru-RU" dirty="0" err="1" smtClean="0"/>
              <a:t>Новае</a:t>
            </a:r>
            <a:r>
              <a:rPr lang="ru-RU" dirty="0" smtClean="0"/>
              <a:t> </a:t>
            </a:r>
            <a:r>
              <a:rPr lang="ru-RU" dirty="0" err="1" smtClean="0"/>
              <a:t>жыццё</a:t>
            </a:r>
            <a:r>
              <a:rPr lang="ru-RU" dirty="0" smtClean="0"/>
              <a:t>"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нагоды</a:t>
            </a:r>
            <a:r>
              <a:rPr lang="ru-RU" dirty="0" smtClean="0"/>
              <a:t> </a:t>
            </a:r>
            <a:r>
              <a:rPr lang="ru-RU" dirty="0" err="1" smtClean="0"/>
              <a:t>яе</a:t>
            </a:r>
            <a:r>
              <a:rPr lang="ru-RU" dirty="0" smtClean="0"/>
              <a:t> 80-годдзя. </a:t>
            </a:r>
            <a:r>
              <a:rPr lang="ru-RU" dirty="0" err="1" smtClean="0"/>
              <a:t>Завяршыла</a:t>
            </a:r>
            <a:r>
              <a:rPr lang="ru-RU" dirty="0" smtClean="0"/>
              <a:t> </a:t>
            </a:r>
            <a:r>
              <a:rPr lang="ru-RU" dirty="0" err="1" smtClean="0"/>
              <a:t>мерапрыемства</a:t>
            </a:r>
            <a:r>
              <a:rPr lang="ru-RU" dirty="0" smtClean="0"/>
              <a:t> </a:t>
            </a:r>
            <a:r>
              <a:rPr lang="ru-RU" b="1" dirty="0" err="1" smtClean="0"/>
              <a:t>выступленне</a:t>
            </a:r>
            <a:r>
              <a:rPr lang="ru-RU" b="1" dirty="0" smtClean="0"/>
              <a:t> ансамбля </a:t>
            </a:r>
            <a:r>
              <a:rPr lang="ru-RU" b="1" dirty="0" err="1" smtClean="0"/>
              <a:t>старадаўняй</a:t>
            </a:r>
            <a:r>
              <a:rPr lang="ru-RU" b="1" dirty="0" smtClean="0"/>
              <a:t> </a:t>
            </a:r>
            <a:r>
              <a:rPr lang="ru-RU" b="1" dirty="0" err="1" smtClean="0"/>
              <a:t>музыкі</a:t>
            </a:r>
            <a:r>
              <a:rPr lang="ru-RU" b="1" dirty="0" smtClean="0"/>
              <a:t> "</a:t>
            </a:r>
            <a:r>
              <a:rPr lang="ru-RU" b="1" dirty="0" err="1" smtClean="0"/>
              <a:t>Скуці</a:t>
            </a:r>
            <a:r>
              <a:rPr lang="ru-RU" b="1" dirty="0" smtClean="0"/>
              <a:t> </a:t>
            </a:r>
            <a:r>
              <a:rPr lang="ru-RU" b="1" dirty="0" err="1" smtClean="0"/>
              <a:t>энсэмбль</a:t>
            </a:r>
            <a:r>
              <a:rPr lang="ru-RU" b="1" dirty="0" smtClean="0"/>
              <a:t>"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горада</a:t>
            </a:r>
            <a:r>
              <a:rPr lang="ru-RU" b="1" dirty="0" smtClean="0"/>
              <a:t> </a:t>
            </a:r>
            <a:r>
              <a:rPr lang="ru-RU" b="1" dirty="0" err="1" smtClean="0"/>
              <a:t>Эльблонг</a:t>
            </a:r>
            <a:r>
              <a:rPr lang="ru-RU" b="1" dirty="0" smtClean="0"/>
              <a:t> </a:t>
            </a:r>
            <a:r>
              <a:rPr lang="ru-RU" b="1" dirty="0" err="1" smtClean="0"/>
              <a:t>Рэспублікі</a:t>
            </a:r>
            <a:r>
              <a:rPr lang="ru-RU" b="1" dirty="0" smtClean="0"/>
              <a:t> </a:t>
            </a:r>
            <a:r>
              <a:rPr lang="ru-RU" b="1" dirty="0" err="1" smtClean="0"/>
              <a:t>Польшча</a:t>
            </a:r>
            <a:r>
              <a:rPr lang="ru-RU" b="1" dirty="0" smtClean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9-cwiata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/>
              <a:t>24.07.2019 г.</a:t>
            </a:r>
            <a:r>
              <a:rPr lang="ru-RU" sz="1900" dirty="0" smtClean="0"/>
              <a:t> </a:t>
            </a:r>
            <a:r>
              <a:rPr lang="ru-RU" sz="1900" b="1" dirty="0" err="1" smtClean="0"/>
              <a:t>Дзяржаўны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літаратурна-мемарыяльны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і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прыродны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музей-запаведнік</a:t>
            </a:r>
            <a:r>
              <a:rPr lang="ru-RU" sz="1900" b="1" dirty="0" smtClean="0"/>
              <a:t> А.С. </a:t>
            </a:r>
            <a:r>
              <a:rPr lang="ru-RU" sz="1900" b="1" dirty="0" err="1" smtClean="0"/>
              <a:t>Пушкіна</a:t>
            </a:r>
            <a:r>
              <a:rPr lang="ru-RU" sz="1900" b="1" dirty="0" smtClean="0"/>
              <a:t> </a:t>
            </a:r>
            <a:r>
              <a:rPr lang="ru-RU" sz="1900" b="1" dirty="0" smtClean="0"/>
              <a:t>"</a:t>
            </a:r>
            <a:r>
              <a:rPr lang="ru-RU" sz="1900" b="1" dirty="0" err="1" smtClean="0"/>
              <a:t>Болдзіна</a:t>
            </a:r>
            <a:r>
              <a:rPr lang="ru-RU" sz="1900" b="1" dirty="0" smtClean="0"/>
              <a:t>" </a:t>
            </a:r>
            <a:r>
              <a:rPr lang="ru-RU" sz="1900" b="1" dirty="0" smtClean="0"/>
              <a:t> (</a:t>
            </a:r>
            <a:r>
              <a:rPr lang="ru-RU" sz="1900" b="1" dirty="0" err="1" smtClean="0"/>
              <a:t>Ніжагародская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вобласць</a:t>
            </a:r>
            <a:r>
              <a:rPr lang="ru-RU" sz="1900" b="1" dirty="0" smtClean="0"/>
              <a:t>) </a:t>
            </a:r>
            <a:r>
              <a:rPr lang="ru-RU" sz="1900" dirty="0" err="1" smtClean="0"/>
              <a:t>перадаў</a:t>
            </a:r>
            <a:r>
              <a:rPr lang="ru-RU" sz="1900" dirty="0" smtClean="0"/>
              <a:t> </a:t>
            </a:r>
            <a:r>
              <a:rPr lang="ru-RU" sz="1900" dirty="0" smtClean="0"/>
              <a:t>Дому-музею Адама </a:t>
            </a:r>
            <a:r>
              <a:rPr lang="ru-RU" sz="1900" dirty="0" err="1" smtClean="0"/>
              <a:t>Міцкевіча</a:t>
            </a:r>
            <a:r>
              <a:rPr lang="ru-RU" sz="1900" dirty="0" smtClean="0"/>
              <a:t> </a:t>
            </a:r>
            <a:r>
              <a:rPr lang="ru-RU" sz="1900" dirty="0" err="1" smtClean="0"/>
              <a:t>шэраг</a:t>
            </a:r>
            <a:r>
              <a:rPr lang="ru-RU" sz="1900" dirty="0" smtClean="0"/>
              <a:t> </a:t>
            </a:r>
            <a:r>
              <a:rPr lang="ru-RU" sz="1900" dirty="0" err="1" smtClean="0"/>
              <a:t>цікавых</a:t>
            </a:r>
            <a:r>
              <a:rPr lang="ru-RU" sz="1900" dirty="0" smtClean="0"/>
              <a:t> </a:t>
            </a:r>
            <a:r>
              <a:rPr lang="ru-RU" sz="1900" dirty="0" err="1" smtClean="0"/>
              <a:t>матэрыялаў</a:t>
            </a:r>
            <a:r>
              <a:rPr lang="ru-RU" sz="1900" dirty="0" smtClean="0"/>
              <a:t>: </a:t>
            </a:r>
            <a:r>
              <a:rPr lang="ru-RU" sz="1900" dirty="0" err="1" smtClean="0"/>
              <a:t>чатыры</a:t>
            </a:r>
            <a:r>
              <a:rPr lang="ru-RU" sz="1900" dirty="0" smtClean="0"/>
              <a:t> </a:t>
            </a:r>
            <a:r>
              <a:rPr lang="ru-RU" sz="1900" dirty="0" err="1" smtClean="0"/>
              <a:t>мініяцюрныя</a:t>
            </a:r>
            <a:r>
              <a:rPr lang="ru-RU" sz="1900" dirty="0" smtClean="0"/>
              <a:t> </a:t>
            </a:r>
            <a:r>
              <a:rPr lang="ru-RU" sz="1900" dirty="0" err="1" smtClean="0"/>
              <a:t>кнігі</a:t>
            </a:r>
            <a:r>
              <a:rPr lang="ru-RU" sz="1900" dirty="0" smtClean="0"/>
              <a:t> </a:t>
            </a:r>
            <a:r>
              <a:rPr lang="ru-RU" sz="1900" dirty="0" err="1" smtClean="0"/>
              <a:t>твораў</a:t>
            </a:r>
            <a:r>
              <a:rPr lang="ru-RU" sz="1900" dirty="0" smtClean="0"/>
              <a:t> </a:t>
            </a:r>
            <a:r>
              <a:rPr lang="ru-RU" sz="1900" dirty="0" err="1" smtClean="0"/>
              <a:t>А.Пушкіна</a:t>
            </a:r>
            <a:r>
              <a:rPr lang="ru-RU" sz="1900" dirty="0" smtClean="0"/>
              <a:t>, </a:t>
            </a:r>
            <a:r>
              <a:rPr lang="ru-RU" sz="1900" dirty="0" err="1" smtClean="0"/>
              <a:t>напісаных</a:t>
            </a:r>
            <a:r>
              <a:rPr lang="ru-RU" sz="1900" dirty="0" smtClean="0"/>
              <a:t> у </a:t>
            </a:r>
            <a:r>
              <a:rPr lang="ru-RU" sz="1900" dirty="0" err="1" smtClean="0"/>
              <a:t>Болдзіне</a:t>
            </a:r>
            <a:r>
              <a:rPr lang="ru-RU" sz="1900" dirty="0" smtClean="0"/>
              <a:t>, </a:t>
            </a:r>
            <a:r>
              <a:rPr lang="ru-RU" sz="1900" dirty="0" err="1" smtClean="0"/>
              <a:t>выява</a:t>
            </a:r>
            <a:r>
              <a:rPr lang="ru-RU" sz="1900" dirty="0" smtClean="0"/>
              <a:t> </a:t>
            </a:r>
            <a:r>
              <a:rPr lang="ru-RU" sz="1900" dirty="0" err="1" smtClean="0"/>
              <a:t>дваранскага</a:t>
            </a:r>
            <a:r>
              <a:rPr lang="ru-RU" sz="1900" dirty="0" smtClean="0"/>
              <a:t> герба </a:t>
            </a:r>
            <a:r>
              <a:rPr lang="ru-RU" sz="1900" dirty="0" err="1" smtClean="0"/>
              <a:t>Пушкіных</a:t>
            </a:r>
            <a:r>
              <a:rPr lang="ru-RU" sz="1900" dirty="0" smtClean="0"/>
              <a:t>, </a:t>
            </a:r>
            <a:r>
              <a:rPr lang="ru-RU" sz="1900" dirty="0" err="1" smtClean="0"/>
              <a:t>даведнік</a:t>
            </a:r>
            <a:r>
              <a:rPr lang="ru-RU" sz="1900" dirty="0" smtClean="0"/>
              <a:t> па музею.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N358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716" b="30716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64307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22.11.2019.  </a:t>
            </a:r>
            <a:r>
              <a:rPr lang="ru-RU" sz="1800" dirty="0" smtClean="0"/>
              <a:t>Дом-музей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  </a:t>
            </a:r>
            <a:r>
              <a:rPr lang="ru-RU" sz="1800" dirty="0" err="1" smtClean="0"/>
              <a:t>атрымаў</a:t>
            </a:r>
            <a:r>
              <a:rPr lang="ru-RU" sz="1800" dirty="0" smtClean="0"/>
              <a:t> у дар ад </a:t>
            </a:r>
            <a:r>
              <a:rPr lang="ru-RU" sz="1800" b="1" dirty="0" err="1" smtClean="0"/>
              <a:t>літаратурна-мемарыяльнага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музея-запаведніка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А.С.Пушкіна</a:t>
            </a:r>
            <a:r>
              <a:rPr lang="ru-RU" sz="1800" b="1" dirty="0" smtClean="0"/>
              <a:t> «</a:t>
            </a:r>
            <a:r>
              <a:rPr lang="ru-RU" sz="1800" b="1" dirty="0" err="1" smtClean="0"/>
              <a:t>Болдзіна</a:t>
            </a:r>
            <a:r>
              <a:rPr lang="ru-RU" sz="1800" b="1" dirty="0" smtClean="0"/>
              <a:t>» </a:t>
            </a:r>
            <a:r>
              <a:rPr lang="ru-RU" sz="1800" dirty="0" err="1" smtClean="0"/>
              <a:t>дрэўца</a:t>
            </a:r>
            <a:r>
              <a:rPr lang="ru-RU" sz="1800" dirty="0" smtClean="0"/>
              <a:t> </a:t>
            </a:r>
            <a:r>
              <a:rPr lang="ru-RU" sz="1800" dirty="0" err="1" smtClean="0"/>
              <a:t>ліпы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Высадзілі</a:t>
            </a:r>
            <a:r>
              <a:rPr lang="ru-RU" sz="1800" dirty="0" smtClean="0"/>
              <a:t> </a:t>
            </a:r>
            <a:r>
              <a:rPr lang="ru-RU" sz="1800" dirty="0" err="1" smtClean="0"/>
              <a:t>яго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супрацоўніка</a:t>
            </a:r>
            <a:r>
              <a:rPr lang="ru-RU" sz="1800" dirty="0" smtClean="0"/>
              <a:t> </a:t>
            </a:r>
            <a:r>
              <a:rPr lang="ru-RU" sz="1800" dirty="0" err="1" smtClean="0"/>
              <a:t>нашага</a:t>
            </a:r>
            <a:r>
              <a:rPr lang="ru-RU" sz="1800" dirty="0" smtClean="0"/>
              <a:t> музея.</a:t>
            </a:r>
            <a:endParaRPr lang="ru-RU" sz="1800" dirty="0"/>
          </a:p>
        </p:txBody>
      </p:sp>
      <p:pic>
        <p:nvPicPr>
          <p:cNvPr id="5" name="Рисунок 4" descr="19-lipa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913" b="30913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64307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15.12.2019 г.</a:t>
            </a:r>
            <a:r>
              <a:rPr lang="ru-RU" sz="1800" dirty="0" smtClean="0"/>
              <a:t> </a:t>
            </a:r>
            <a:r>
              <a:rPr lang="ru-RU" sz="1800" dirty="0" err="1" smtClean="0"/>
              <a:t>прадстаўнікі</a:t>
            </a:r>
            <a:r>
              <a:rPr lang="ru-RU" sz="1800" dirty="0" smtClean="0"/>
              <a:t> </a:t>
            </a:r>
            <a:r>
              <a:rPr lang="ru-RU" sz="1800" dirty="0" err="1" smtClean="0"/>
              <a:t>турыстычнага</a:t>
            </a:r>
            <a:r>
              <a:rPr lang="ru-RU" sz="1800" dirty="0" smtClean="0"/>
              <a:t> </a:t>
            </a:r>
            <a:r>
              <a:rPr lang="ru-RU" sz="1800" dirty="0" err="1" smtClean="0"/>
              <a:t>бізнесу</a:t>
            </a:r>
            <a:r>
              <a:rPr lang="ru-RU" sz="1800" dirty="0" smtClean="0"/>
              <a:t> 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Рэспублікі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Польшча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наведалі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Навагрудак</a:t>
            </a:r>
            <a:r>
              <a:rPr lang="ru-RU" sz="1800" dirty="0" smtClean="0"/>
              <a:t>, у т.л. Дом-музей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6" name="Рисунок 5" descr="19-tur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02" b="11802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17.01.2019 г.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адбылася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ў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музеі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канцэртная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праграма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«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Пераклічка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стагоддзяў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: Адам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Міцкевіч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і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Уладзімір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Высоцкі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».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Гучалі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творы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А.Міцкевіча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У.Высоцкага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ў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выкананні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гітарыста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лаўрэата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міжнародных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конкурсаў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Аляксея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Нежавец-Прывалава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г.Мінск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)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старшыні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Мінскага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грамадскага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цэнтра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Высоцкага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Івана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</a:rPr>
              <a:t>Спосабава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 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2" descr=" Музей Адама Міцкевіча 2018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xfrm>
            <a:off x="2547497" y="2357430"/>
            <a:ext cx="6596503" cy="3357586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4514856" cy="338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18.12.2019 г.</a:t>
            </a:r>
            <a:r>
              <a:rPr lang="ru-RU" sz="1800" dirty="0" smtClean="0"/>
              <a:t> </a:t>
            </a:r>
            <a:r>
              <a:rPr lang="ru-RU" sz="1800" dirty="0" err="1" smtClean="0"/>
              <a:t>Сярод</a:t>
            </a:r>
            <a:r>
              <a:rPr lang="ru-RU" sz="1800" dirty="0" smtClean="0"/>
              <a:t> </a:t>
            </a:r>
            <a:r>
              <a:rPr lang="ru-RU" sz="1800" dirty="0" err="1" smtClean="0"/>
              <a:t>аб'ектаў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якія</a:t>
            </a:r>
            <a:r>
              <a:rPr lang="ru-RU" sz="1800" dirty="0" smtClean="0"/>
              <a:t> наведала </a:t>
            </a:r>
            <a:r>
              <a:rPr lang="ru-RU" sz="1800" b="1" dirty="0" err="1" smtClean="0"/>
              <a:t>дэлегацыя</a:t>
            </a:r>
            <a:r>
              <a:rPr lang="ru-RU" sz="1800" b="1" dirty="0" smtClean="0"/>
              <a:t> на чале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намеснікам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старшыні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Брэсцкага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аблвыканкама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Генадзем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Барысюком</a:t>
            </a:r>
            <a:r>
              <a:rPr lang="ru-RU" sz="1800" dirty="0" smtClean="0"/>
              <a:t>, </a:t>
            </a:r>
            <a:r>
              <a:rPr lang="ru-RU" sz="1800" dirty="0" err="1" smtClean="0"/>
              <a:t>быў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Дом-музей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, </a:t>
            </a:r>
            <a:r>
              <a:rPr lang="ru-RU" sz="1800" dirty="0" err="1" smtClean="0"/>
              <a:t>дзе</a:t>
            </a:r>
            <a:r>
              <a:rPr lang="ru-RU" sz="1800" dirty="0" smtClean="0"/>
              <a:t> </a:t>
            </a:r>
            <a:r>
              <a:rPr lang="ru-RU" sz="1800" dirty="0" err="1" smtClean="0"/>
              <a:t>гасцям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правялі</a:t>
            </a:r>
            <a:r>
              <a:rPr lang="ru-RU" sz="1800" dirty="0" smtClean="0"/>
              <a:t> </a:t>
            </a:r>
            <a:r>
              <a:rPr lang="ru-RU" sz="1800" dirty="0" err="1" smtClean="0"/>
              <a:t>аглядную</a:t>
            </a:r>
            <a:r>
              <a:rPr lang="ru-RU" sz="1800" dirty="0" smtClean="0"/>
              <a:t> </a:t>
            </a:r>
            <a:r>
              <a:rPr lang="ru-RU" sz="1800" dirty="0" err="1" smtClean="0"/>
              <a:t>экскурсію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элементамі</a:t>
            </a:r>
            <a:r>
              <a:rPr lang="ru-RU" sz="1800" dirty="0" smtClean="0"/>
              <a:t> </a:t>
            </a:r>
            <a:r>
              <a:rPr lang="ru-RU" sz="1800" dirty="0" err="1" smtClean="0"/>
              <a:t>тэатралізацыі</a:t>
            </a:r>
            <a:r>
              <a:rPr lang="ru-RU" sz="1800" dirty="0" smtClean="0"/>
              <a:t>. 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У </a:t>
            </a:r>
            <a:r>
              <a:rPr lang="ru-RU" sz="1800" dirty="0" err="1" smtClean="0"/>
              <a:t>складзе</a:t>
            </a:r>
            <a:r>
              <a:rPr lang="ru-RU" sz="1800" dirty="0" smtClean="0"/>
              <a:t> </a:t>
            </a:r>
            <a:r>
              <a:rPr lang="ru-RU" sz="1800" dirty="0" err="1" smtClean="0"/>
              <a:t>дэлегацыі</a:t>
            </a:r>
            <a:r>
              <a:rPr lang="ru-RU" sz="1800" dirty="0" smtClean="0"/>
              <a:t> </a:t>
            </a:r>
            <a:r>
              <a:rPr lang="ru-RU" sz="1800" dirty="0" err="1" smtClean="0"/>
              <a:t>былі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прадстаўнікі</a:t>
            </a:r>
            <a:r>
              <a:rPr lang="ru-RU" sz="1800" dirty="0" smtClean="0"/>
              <a:t> </a:t>
            </a:r>
            <a:r>
              <a:rPr lang="ru-RU" sz="1800" dirty="0" err="1" smtClean="0"/>
              <a:t>турыстычных</a:t>
            </a:r>
            <a:r>
              <a:rPr lang="ru-RU" sz="1800" dirty="0" smtClean="0"/>
              <a:t> </a:t>
            </a:r>
            <a:r>
              <a:rPr lang="ru-RU" sz="1800" dirty="0" err="1" smtClean="0"/>
              <a:t>фірм</a:t>
            </a:r>
            <a:r>
              <a:rPr lang="ru-RU" sz="1800" dirty="0" smtClean="0"/>
              <a:t> </a:t>
            </a:r>
            <a:r>
              <a:rPr lang="ru-RU" sz="1800" dirty="0" err="1" smtClean="0"/>
              <a:t>Брэсцкай</a:t>
            </a:r>
            <a:r>
              <a:rPr lang="ru-RU" sz="1800" dirty="0" smtClean="0"/>
              <a:t> </a:t>
            </a:r>
            <a:r>
              <a:rPr lang="ru-RU" sz="1800" dirty="0" err="1" smtClean="0"/>
              <a:t>вобласці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1746" name="Picture 2" descr=" Музей Адама Міцкевіча 2019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rmAutofit/>
          </a:bodyPr>
          <a:lstStyle/>
          <a:p>
            <a:r>
              <a:rPr lang="ru-RU" b="1" dirty="0" smtClean="0"/>
              <a:t>24.12.2019 г.</a:t>
            </a:r>
            <a:r>
              <a:rPr lang="ru-RU" dirty="0" smtClean="0"/>
              <a:t> </a:t>
            </a:r>
            <a:r>
              <a:rPr lang="ru-RU" b="1" dirty="0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дзень</a:t>
            </a:r>
            <a:r>
              <a:rPr lang="ru-RU" b="1" dirty="0" smtClean="0"/>
              <a:t> </a:t>
            </a:r>
            <a:r>
              <a:rPr lang="ru-RU" b="1" dirty="0" err="1" smtClean="0"/>
              <a:t>нараджэння</a:t>
            </a:r>
            <a:r>
              <a:rPr lang="ru-RU" b="1" dirty="0" smtClean="0"/>
              <a:t> Адама </a:t>
            </a:r>
            <a:r>
              <a:rPr lang="ru-RU" b="1" dirty="0" err="1" smtClean="0"/>
              <a:t>Міцкевіча</a:t>
            </a:r>
            <a:r>
              <a:rPr lang="ru-RU" b="1" dirty="0" smtClean="0"/>
              <a:t> </a:t>
            </a:r>
            <a:r>
              <a:rPr lang="ru-RU" b="1" dirty="0" err="1" smtClean="0"/>
              <a:t>ў</a:t>
            </a:r>
            <a:r>
              <a:rPr lang="ru-RU" b="1" dirty="0" smtClean="0"/>
              <a:t> </a:t>
            </a:r>
            <a:r>
              <a:rPr lang="ru-RU" b="1" dirty="0" err="1" smtClean="0"/>
              <a:t>музеі</a:t>
            </a:r>
            <a:r>
              <a:rPr lang="ru-RU" b="1" dirty="0" smtClean="0"/>
              <a:t> </a:t>
            </a:r>
            <a:r>
              <a:rPr lang="ru-RU" b="1" dirty="0" err="1" smtClean="0"/>
              <a:t>адбыўся</a:t>
            </a:r>
            <a:r>
              <a:rPr lang="ru-RU" b="1" dirty="0" smtClean="0"/>
              <a:t> </a:t>
            </a:r>
            <a:r>
              <a:rPr lang="ru-RU" b="1" dirty="0" err="1" smtClean="0"/>
              <a:t>літаратурна-музычны</a:t>
            </a:r>
            <a:r>
              <a:rPr lang="ru-RU" b="1" dirty="0" smtClean="0"/>
              <a:t> салон. С</a:t>
            </a:r>
            <a:r>
              <a:rPr lang="ru-RU" dirty="0" smtClean="0"/>
              <a:t>вае </a:t>
            </a:r>
            <a:r>
              <a:rPr lang="ru-RU" dirty="0" err="1" smtClean="0"/>
              <a:t>вершы</a:t>
            </a:r>
            <a:r>
              <a:rPr lang="ru-RU" dirty="0" smtClean="0"/>
              <a:t> на </a:t>
            </a:r>
            <a:r>
              <a:rPr lang="ru-RU" dirty="0" err="1" smtClean="0"/>
              <a:t>тэму</a:t>
            </a:r>
            <a:r>
              <a:rPr lang="ru-RU" dirty="0" smtClean="0"/>
              <a:t> "Мой родны куток" </a:t>
            </a:r>
            <a:r>
              <a:rPr lang="ru-RU" dirty="0" err="1" smtClean="0"/>
              <a:t>чыталі</a:t>
            </a:r>
            <a:r>
              <a:rPr lang="ru-RU" dirty="0" smtClean="0"/>
              <a:t> </a:t>
            </a:r>
            <a:r>
              <a:rPr lang="ru-RU" dirty="0" err="1" smtClean="0"/>
              <a:t>ўдзельнікі</a:t>
            </a:r>
            <a:r>
              <a:rPr lang="ru-RU" dirty="0" smtClean="0"/>
              <a:t> конкурса </a:t>
            </a:r>
            <a:r>
              <a:rPr lang="ru-RU" dirty="0" err="1" smtClean="0"/>
              <a:t>паэзіі</a:t>
            </a:r>
            <a:r>
              <a:rPr lang="ru-RU" dirty="0" smtClean="0"/>
              <a:t> "</a:t>
            </a:r>
            <a:r>
              <a:rPr lang="ru-RU" dirty="0" err="1" smtClean="0"/>
              <a:t>Свитязи</a:t>
            </a:r>
            <a:r>
              <a:rPr lang="ru-RU" dirty="0" smtClean="0"/>
              <a:t> ясной изящные крылья", </a:t>
            </a:r>
            <a:r>
              <a:rPr lang="ru-RU" dirty="0" err="1" smtClean="0"/>
              <a:t>гучалі</a:t>
            </a:r>
            <a:r>
              <a:rPr lang="ru-RU" dirty="0" smtClean="0"/>
              <a:t> </a:t>
            </a:r>
            <a:r>
              <a:rPr lang="ru-RU" dirty="0" err="1" smtClean="0"/>
              <a:t>песні</a:t>
            </a:r>
            <a:r>
              <a:rPr lang="ru-RU" dirty="0" smtClean="0"/>
              <a:t> </a:t>
            </a:r>
            <a:r>
              <a:rPr lang="ru-RU" dirty="0" err="1" smtClean="0"/>
              <a:t>пад</a:t>
            </a:r>
            <a:r>
              <a:rPr lang="ru-RU" dirty="0" smtClean="0"/>
              <a:t> </a:t>
            </a:r>
            <a:r>
              <a:rPr lang="ru-RU" dirty="0" err="1" smtClean="0"/>
              <a:t>гітару</a:t>
            </a:r>
            <a:r>
              <a:rPr lang="ru-RU" dirty="0" smtClean="0"/>
              <a:t> </a:t>
            </a:r>
            <a:r>
              <a:rPr lang="ru-RU" dirty="0" err="1" smtClean="0"/>
              <a:t>ў</a:t>
            </a:r>
            <a:r>
              <a:rPr lang="ru-RU" dirty="0" smtClean="0"/>
              <a:t> </a:t>
            </a:r>
            <a:r>
              <a:rPr lang="ru-RU" dirty="0" err="1" smtClean="0"/>
              <a:t>выкананні</a:t>
            </a:r>
            <a:r>
              <a:rPr lang="ru-RU" dirty="0" smtClean="0"/>
              <a:t> Алёны </a:t>
            </a:r>
            <a:r>
              <a:rPr lang="ru-RU" dirty="0" err="1" smtClean="0"/>
              <a:t>Майсейчык</a:t>
            </a:r>
            <a:r>
              <a:rPr lang="ru-RU" dirty="0" smtClean="0"/>
              <a:t>, </a:t>
            </a:r>
            <a:r>
              <a:rPr lang="ru-RU" dirty="0" err="1" smtClean="0"/>
              <a:t>фотамастак</a:t>
            </a:r>
            <a:r>
              <a:rPr lang="ru-RU" dirty="0" smtClean="0"/>
              <a:t> </a:t>
            </a:r>
            <a:r>
              <a:rPr lang="ru-RU" dirty="0" err="1" smtClean="0"/>
              <a:t>Сяргей</a:t>
            </a:r>
            <a:r>
              <a:rPr lang="ru-RU" dirty="0" smtClean="0"/>
              <a:t> </a:t>
            </a:r>
            <a:r>
              <a:rPr lang="ru-RU" dirty="0" err="1" smtClean="0"/>
              <a:t>Рабаў</a:t>
            </a:r>
            <a:r>
              <a:rPr lang="ru-RU" dirty="0" smtClean="0"/>
              <a:t> </a:t>
            </a:r>
            <a:r>
              <a:rPr lang="ru-RU" dirty="0" err="1" smtClean="0"/>
              <a:t>пазнаёміў</a:t>
            </a:r>
            <a:r>
              <a:rPr lang="ru-RU" dirty="0" smtClean="0"/>
              <a:t> </a:t>
            </a:r>
            <a:r>
              <a:rPr lang="ru-RU" dirty="0" err="1" smtClean="0"/>
              <a:t>прысутных</a:t>
            </a:r>
            <a:r>
              <a:rPr lang="ru-RU" dirty="0" smtClean="0"/>
              <a:t> </a:t>
            </a:r>
            <a:r>
              <a:rPr lang="ru-RU" dirty="0" err="1" smtClean="0"/>
              <a:t>са</a:t>
            </a:r>
            <a:r>
              <a:rPr lang="ru-RU" dirty="0" smtClean="0"/>
              <a:t> сваёй </a:t>
            </a:r>
            <a:r>
              <a:rPr lang="ru-RU" dirty="0" err="1" smtClean="0"/>
              <a:t>выстаўкай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8676" name="Picture 4" descr="2019 г. - Музей Адама Міцкевіча 2019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xfrm>
            <a:off x="0" y="0"/>
            <a:ext cx="9001125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500198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2.12.2019 г.</a:t>
            </a:r>
            <a:r>
              <a:rPr lang="ru-RU" sz="7200" dirty="0" smtClean="0"/>
              <a:t> (у час </a:t>
            </a:r>
            <a:r>
              <a:rPr lang="ru-RU" sz="7200" dirty="0" err="1" smtClean="0"/>
              <a:t>паездкі</a:t>
            </a:r>
            <a:r>
              <a:rPr lang="ru-RU" sz="7200" dirty="0" smtClean="0"/>
              <a:t> па </a:t>
            </a:r>
            <a:r>
              <a:rPr lang="ru-RU" sz="7200" dirty="0" err="1" smtClean="0"/>
              <a:t>Гродзенскай</a:t>
            </a:r>
            <a:r>
              <a:rPr lang="ru-RU" sz="7200" dirty="0" smtClean="0"/>
              <a:t> </a:t>
            </a:r>
            <a:r>
              <a:rPr lang="ru-RU" sz="7200" dirty="0" err="1" smtClean="0"/>
              <a:t>вобласці</a:t>
            </a:r>
            <a:r>
              <a:rPr lang="ru-RU" sz="7200" dirty="0" smtClean="0"/>
              <a:t>) </a:t>
            </a:r>
            <a:r>
              <a:rPr lang="ru-RU" sz="7200" b="1" dirty="0" smtClean="0"/>
              <a:t>музей </a:t>
            </a:r>
            <a:r>
              <a:rPr lang="ru-RU" sz="7200" b="1" dirty="0" err="1" smtClean="0"/>
              <a:t>наведалі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бязвізавыя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Дзед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Мароз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і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Снягурка</a:t>
            </a:r>
            <a:r>
              <a:rPr lang="ru-RU" sz="7200" b="1" dirty="0" smtClean="0"/>
              <a:t>. </a:t>
            </a:r>
            <a:r>
              <a:rPr lang="ru-RU" sz="7200" b="1" dirty="0" err="1" smtClean="0"/>
              <a:t>Сустракалі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іх</a:t>
            </a:r>
            <a:r>
              <a:rPr lang="ru-RU" sz="7200" b="1" dirty="0" smtClean="0"/>
              <a:t> "Адам </a:t>
            </a:r>
            <a:r>
              <a:rPr lang="ru-RU" sz="7200" b="1" dirty="0" err="1" smtClean="0"/>
              <a:t>і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Марыля</a:t>
            </a:r>
            <a:r>
              <a:rPr lang="ru-RU" sz="7200" b="1" dirty="0" smtClean="0"/>
              <a:t>". 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err="1" smtClean="0"/>
              <a:t>Госці</a:t>
            </a:r>
            <a:r>
              <a:rPr lang="ru-RU" sz="7200" dirty="0" smtClean="0"/>
              <a:t> </a:t>
            </a:r>
            <a:r>
              <a:rPr lang="ru-RU" sz="7200" dirty="0" err="1" smtClean="0"/>
              <a:t>пазнаёміліся</a:t>
            </a:r>
            <a:r>
              <a:rPr lang="ru-RU" sz="7200" dirty="0" smtClean="0"/>
              <a:t> </a:t>
            </a:r>
            <a:r>
              <a:rPr lang="ru-RU" sz="7200" dirty="0" err="1" smtClean="0"/>
              <a:t>з</a:t>
            </a:r>
            <a:r>
              <a:rPr lang="ru-RU" sz="7200" dirty="0" smtClean="0"/>
              <a:t> </a:t>
            </a:r>
            <a:r>
              <a:rPr lang="ru-RU" sz="7200" dirty="0" err="1" smtClean="0"/>
              <a:t>экспазіцыяй</a:t>
            </a:r>
            <a:r>
              <a:rPr lang="ru-RU" sz="7200" dirty="0" smtClean="0"/>
              <a:t> музея, </a:t>
            </a:r>
            <a:r>
              <a:rPr lang="ru-RU" sz="7200" dirty="0" err="1" smtClean="0"/>
              <a:t>кінулі</a:t>
            </a:r>
            <a:r>
              <a:rPr lang="ru-RU" sz="7200" dirty="0" smtClean="0"/>
              <a:t> </a:t>
            </a:r>
            <a:r>
              <a:rPr lang="ru-RU" sz="7200" dirty="0" err="1" smtClean="0"/>
              <a:t>манеткі</a:t>
            </a:r>
            <a:r>
              <a:rPr lang="ru-RU" sz="7200" dirty="0" smtClean="0"/>
              <a:t> </a:t>
            </a:r>
            <a:r>
              <a:rPr lang="ru-RU" sz="7200" dirty="0" err="1" smtClean="0"/>
              <a:t>ў</a:t>
            </a:r>
            <a:r>
              <a:rPr lang="ru-RU" sz="7200" dirty="0" smtClean="0"/>
              <a:t> наш "</a:t>
            </a:r>
            <a:r>
              <a:rPr lang="ru-RU" sz="7200" dirty="0" err="1" smtClean="0"/>
              <a:t>Калодзеж</a:t>
            </a:r>
            <a:r>
              <a:rPr lang="ru-RU" sz="7200" dirty="0" smtClean="0"/>
              <a:t> </a:t>
            </a:r>
            <a:r>
              <a:rPr lang="ru-RU" sz="7200" dirty="0" err="1" smtClean="0"/>
              <a:t>жаданняў</a:t>
            </a:r>
            <a:r>
              <a:rPr lang="ru-RU" sz="7200" dirty="0" smtClean="0"/>
              <a:t>", </a:t>
            </a:r>
            <a:r>
              <a:rPr lang="ru-RU" sz="7200" dirty="0" err="1" smtClean="0"/>
              <a:t>здзівілісяі</a:t>
            </a:r>
            <a:r>
              <a:rPr lang="ru-RU" sz="7200" dirty="0" smtClean="0"/>
              <a:t> </a:t>
            </a:r>
            <a:r>
              <a:rPr lang="ru-RU" sz="7200" dirty="0" err="1" smtClean="0"/>
              <a:t>нашаму</a:t>
            </a:r>
            <a:r>
              <a:rPr lang="ru-RU" sz="7200" dirty="0" smtClean="0"/>
              <a:t> </a:t>
            </a:r>
            <a:r>
              <a:rPr lang="ru-RU" sz="7200" dirty="0" err="1" smtClean="0"/>
              <a:t>паддземныму</a:t>
            </a:r>
            <a:r>
              <a:rPr lang="ru-RU" sz="7200" dirty="0" smtClean="0"/>
              <a:t> </a:t>
            </a:r>
            <a:r>
              <a:rPr lang="ru-RU" sz="7200" dirty="0" err="1" smtClean="0"/>
              <a:t>пераходу</a:t>
            </a:r>
            <a:r>
              <a:rPr lang="ru-RU" sz="7200" dirty="0" smtClean="0"/>
              <a:t> </a:t>
            </a:r>
            <a:r>
              <a:rPr lang="ru-RU" sz="7200" dirty="0" err="1" smtClean="0"/>
              <a:t>і</a:t>
            </a:r>
            <a:r>
              <a:rPr lang="ru-RU" sz="7200" dirty="0" smtClean="0"/>
              <a:t> </a:t>
            </a:r>
            <a:r>
              <a:rPr lang="ru-RU" sz="7200" dirty="0" err="1" smtClean="0"/>
              <a:t>напісалі</a:t>
            </a:r>
            <a:r>
              <a:rPr lang="ru-RU" sz="7200" dirty="0" smtClean="0"/>
              <a:t> сваё </a:t>
            </a:r>
            <a:r>
              <a:rPr lang="ru-RU" sz="7200" dirty="0" err="1" smtClean="0"/>
              <a:t>навагодняе</a:t>
            </a:r>
            <a:r>
              <a:rPr lang="ru-RU" sz="7200" dirty="0" smtClean="0"/>
              <a:t> </a:t>
            </a:r>
            <a:r>
              <a:rPr lang="ru-RU" sz="7200" dirty="0" err="1" smtClean="0"/>
              <a:t>пажаданне</a:t>
            </a:r>
            <a:r>
              <a:rPr lang="ru-RU" sz="7200" dirty="0" smtClean="0"/>
              <a:t> </a:t>
            </a:r>
            <a:r>
              <a:rPr lang="ru-RU" sz="7200" dirty="0" err="1" smtClean="0"/>
              <a:t>ў</a:t>
            </a:r>
            <a:r>
              <a:rPr lang="ru-RU" sz="7200" dirty="0" smtClean="0"/>
              <a:t> нашу "</a:t>
            </a:r>
            <a:r>
              <a:rPr lang="ru-RU" sz="7200" dirty="0" err="1" smtClean="0"/>
              <a:t>Кнігу</a:t>
            </a:r>
            <a:r>
              <a:rPr lang="ru-RU" sz="7200" dirty="0" smtClean="0"/>
              <a:t> </a:t>
            </a:r>
            <a:r>
              <a:rPr lang="ru-RU" sz="7200" dirty="0" err="1" smtClean="0"/>
              <a:t>водгукаў</a:t>
            </a:r>
            <a:r>
              <a:rPr lang="ru-RU" sz="7200" dirty="0" smtClean="0"/>
              <a:t>" - </a:t>
            </a:r>
            <a:r>
              <a:rPr lang="ru-RU" sz="7200" dirty="0" err="1" smtClean="0"/>
              <a:t>пажадалі</a:t>
            </a:r>
            <a:r>
              <a:rPr lang="ru-RU" sz="7200" dirty="0" smtClean="0"/>
              <a:t> </a:t>
            </a:r>
            <a:r>
              <a:rPr lang="ru-RU" sz="7200" dirty="0" err="1" smtClean="0"/>
              <a:t>супрацоўнікам</a:t>
            </a:r>
            <a:r>
              <a:rPr lang="ru-RU" sz="7200" dirty="0" smtClean="0"/>
              <a:t> шмат добрых </a:t>
            </a:r>
            <a:r>
              <a:rPr lang="ru-RU" sz="7200" dirty="0" err="1" smtClean="0"/>
              <a:t>навагодніх</a:t>
            </a:r>
            <a:r>
              <a:rPr lang="ru-RU" sz="7200" dirty="0" smtClean="0"/>
              <a:t> </a:t>
            </a:r>
            <a:r>
              <a:rPr lang="ru-RU" sz="7200" dirty="0" err="1" smtClean="0"/>
              <a:t>падарункаў</a:t>
            </a:r>
            <a:r>
              <a:rPr lang="ru-RU" sz="7200" dirty="0" smtClean="0"/>
              <a:t>. </a:t>
            </a:r>
            <a:r>
              <a:rPr lang="ru-RU" sz="5500" dirty="0" smtClean="0"/>
              <a:t/>
            </a:r>
            <a:br>
              <a:rPr lang="ru-RU" sz="5500" dirty="0" smtClean="0"/>
            </a:br>
            <a:endParaRPr lang="ru-RU" sz="5500" dirty="0"/>
          </a:p>
        </p:txBody>
      </p:sp>
      <p:pic>
        <p:nvPicPr>
          <p:cNvPr id="34820" name="Picture 4" descr="2019 г. - Музей Адама Міцкевіча 2019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27386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cs typeface="Arial" pitchFamily="34" charset="0"/>
              </a:rPr>
              <a:t>28.02.2019.</a:t>
            </a:r>
            <a:r>
              <a:rPr lang="ru-RU" sz="1800" dirty="0" smtClean="0">
                <a:cs typeface="Arial" pitchFamily="34" charset="0"/>
              </a:rPr>
              <a:t> Дом-музей Адама </a:t>
            </a:r>
            <a:r>
              <a:rPr lang="ru-RU" sz="1800" dirty="0" err="1" smtClean="0">
                <a:cs typeface="Arial" pitchFamily="34" charset="0"/>
              </a:rPr>
              <a:t>Міцкевіча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наведалі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супрацоўнікі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пасольства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Украіны</a:t>
            </a:r>
            <a:r>
              <a:rPr lang="ru-RU" sz="1800" b="1" dirty="0" smtClean="0">
                <a:cs typeface="Arial" pitchFamily="34" charset="0"/>
              </a:rPr>
              <a:t> на чале </a:t>
            </a:r>
            <a:r>
              <a:rPr lang="ru-RU" sz="1800" b="1" dirty="0" err="1" smtClean="0">
                <a:cs typeface="Arial" pitchFamily="34" charset="0"/>
              </a:rPr>
              <a:t>з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Надзвычайным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і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Паўнамоцным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паслом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Ігарам</a:t>
            </a:r>
            <a:r>
              <a:rPr lang="ru-RU" sz="1800" b="1" dirty="0" smtClean="0">
                <a:cs typeface="Arial" pitchFamily="34" charset="0"/>
              </a:rPr>
              <a:t> </a:t>
            </a:r>
            <a:r>
              <a:rPr lang="ru-RU" sz="1800" b="1" dirty="0" err="1" smtClean="0">
                <a:cs typeface="Arial" pitchFamily="34" charset="0"/>
              </a:rPr>
              <a:t>Кізімам</a:t>
            </a:r>
            <a:r>
              <a:rPr lang="ru-RU" sz="1800" b="1" dirty="0" smtClean="0">
                <a:cs typeface="Arial" pitchFamily="34" charset="0"/>
              </a:rPr>
              <a:t>,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які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пакінуў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запіс</a:t>
            </a:r>
            <a:r>
              <a:rPr lang="ru-RU" sz="1800" dirty="0" smtClean="0">
                <a:cs typeface="Arial" pitchFamily="34" charset="0"/>
              </a:rPr>
              <a:t> у </a:t>
            </a:r>
            <a:r>
              <a:rPr lang="ru-RU" sz="1800" dirty="0" err="1" smtClean="0">
                <a:cs typeface="Arial" pitchFamily="34" charset="0"/>
              </a:rPr>
              <a:t>музейнай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Кнізе</a:t>
            </a:r>
            <a:r>
              <a:rPr lang="ru-RU" sz="1800" dirty="0" smtClean="0">
                <a:cs typeface="Arial" pitchFamily="34" charset="0"/>
              </a:rPr>
              <a:t> </a:t>
            </a:r>
            <a:r>
              <a:rPr lang="ru-RU" sz="1800" dirty="0" err="1" smtClean="0">
                <a:cs typeface="Arial" pitchFamily="34" charset="0"/>
              </a:rPr>
              <a:t>водгукаў</a:t>
            </a:r>
            <a:r>
              <a:rPr lang="ru-RU" sz="1800" dirty="0" smtClean="0">
                <a:cs typeface="Arial" pitchFamily="34" charset="0"/>
              </a:rPr>
              <a:t>. </a:t>
            </a:r>
            <a:endParaRPr lang="ru-RU" sz="1800" dirty="0">
              <a:cs typeface="Arial" pitchFamily="34" charset="0"/>
            </a:endParaRPr>
          </a:p>
        </p:txBody>
      </p:sp>
      <p:pic>
        <p:nvPicPr>
          <p:cNvPr id="24578" name="Picture 2" descr=" Музей Адама Міцкевіча 2018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rmAutofit fontScale="85000" lnSpcReduction="20000"/>
          </a:bodyPr>
          <a:lstStyle/>
          <a:p>
            <a:r>
              <a:rPr lang="ru-RU" sz="2300" dirty="0" smtClean="0">
                <a:cs typeface="Arial" pitchFamily="34" charset="0"/>
              </a:rPr>
              <a:t>З </a:t>
            </a:r>
            <a:r>
              <a:rPr lang="ru-RU" sz="2300" dirty="0" err="1" smtClean="0">
                <a:cs typeface="Arial" pitchFamily="34" charset="0"/>
              </a:rPr>
              <a:t>нагоды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Міжнароднага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жаночага</a:t>
            </a:r>
            <a:r>
              <a:rPr lang="ru-RU" sz="2300" dirty="0" smtClean="0">
                <a:cs typeface="Arial" pitchFamily="34" charset="0"/>
              </a:rPr>
              <a:t> дня 06.03.2019. у </a:t>
            </a:r>
            <a:r>
              <a:rPr lang="ru-RU" sz="2300" dirty="0" err="1" smtClean="0">
                <a:cs typeface="Arial" pitchFamily="34" charset="0"/>
              </a:rPr>
              <a:t>Доме-музеі</a:t>
            </a:r>
            <a:r>
              <a:rPr lang="ru-RU" sz="2300" dirty="0" smtClean="0">
                <a:cs typeface="Arial" pitchFamily="34" charset="0"/>
              </a:rPr>
              <a:t> Адама </a:t>
            </a:r>
            <a:r>
              <a:rPr lang="ru-RU" sz="2300" dirty="0" err="1" smtClean="0">
                <a:cs typeface="Arial" pitchFamily="34" charset="0"/>
              </a:rPr>
              <a:t>Міцкевіча</a:t>
            </a:r>
            <a:r>
              <a:rPr lang="ru-RU" sz="2300" dirty="0" smtClean="0">
                <a:cs typeface="Arial" pitchFamily="34" charset="0"/>
              </a:rPr>
              <a:t> была </a:t>
            </a:r>
            <a:r>
              <a:rPr lang="ru-RU" sz="2300" dirty="0" err="1" smtClean="0">
                <a:cs typeface="Arial" pitchFamily="34" charset="0"/>
              </a:rPr>
              <a:t>паказана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b="1" dirty="0" err="1" smtClean="0">
                <a:cs typeface="Arial" pitchFamily="34" charset="0"/>
              </a:rPr>
              <a:t>літаратурна-музычная</a:t>
            </a:r>
            <a:r>
              <a:rPr lang="ru-RU" sz="2300" b="1" dirty="0" smtClean="0">
                <a:cs typeface="Arial" pitchFamily="34" charset="0"/>
              </a:rPr>
              <a:t> </a:t>
            </a:r>
            <a:r>
              <a:rPr lang="ru-RU" sz="2300" b="1" dirty="0" err="1" smtClean="0">
                <a:cs typeface="Arial" pitchFamily="34" charset="0"/>
              </a:rPr>
              <a:t>кампазіцыя</a:t>
            </a:r>
            <a:r>
              <a:rPr lang="ru-RU" sz="2300" b="1" dirty="0" smtClean="0">
                <a:cs typeface="Arial" pitchFamily="34" charset="0"/>
              </a:rPr>
              <a:t> "</a:t>
            </a:r>
            <a:r>
              <a:rPr lang="ru-RU" sz="2300" b="1" dirty="0" err="1" smtClean="0">
                <a:cs typeface="Arial" pitchFamily="34" charset="0"/>
              </a:rPr>
              <a:t>Жанчыны-музы</a:t>
            </a:r>
            <a:r>
              <a:rPr lang="ru-RU" sz="2300" b="1" dirty="0" smtClean="0">
                <a:cs typeface="Arial" pitchFamily="34" charset="0"/>
              </a:rPr>
              <a:t> </a:t>
            </a:r>
            <a:r>
              <a:rPr lang="ru-RU" sz="2300" b="1" dirty="0" err="1" smtClean="0">
                <a:cs typeface="Arial" pitchFamily="34" charset="0"/>
              </a:rPr>
              <a:t>ў</a:t>
            </a:r>
            <a:r>
              <a:rPr lang="ru-RU" sz="2300" b="1" dirty="0" smtClean="0">
                <a:cs typeface="Arial" pitchFamily="34" charset="0"/>
              </a:rPr>
              <a:t> </a:t>
            </a:r>
            <a:r>
              <a:rPr lang="ru-RU" sz="2300" b="1" dirty="0" err="1" smtClean="0">
                <a:cs typeface="Arial" pitchFamily="34" charset="0"/>
              </a:rPr>
              <a:t>жыцці</a:t>
            </a:r>
            <a:r>
              <a:rPr lang="ru-RU" sz="2300" b="1" dirty="0" smtClean="0">
                <a:cs typeface="Arial" pitchFamily="34" charset="0"/>
              </a:rPr>
              <a:t> </a:t>
            </a:r>
            <a:r>
              <a:rPr lang="ru-RU" sz="2300" b="1" dirty="0" err="1" smtClean="0">
                <a:cs typeface="Arial" pitchFamily="34" charset="0"/>
              </a:rPr>
              <a:t>паэта</a:t>
            </a:r>
            <a:r>
              <a:rPr lang="ru-RU" sz="2300" dirty="0" smtClean="0">
                <a:cs typeface="Arial" pitchFamily="34" charset="0"/>
              </a:rPr>
              <a:t>", у час </a:t>
            </a:r>
            <a:r>
              <a:rPr lang="ru-RU" sz="2300" dirty="0" err="1" smtClean="0">
                <a:cs typeface="Arial" pitchFamily="34" charset="0"/>
              </a:rPr>
              <a:t>якой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наведвальнікі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даведаліся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больш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падрабязна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аб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творчым</a:t>
            </a:r>
            <a:r>
              <a:rPr lang="ru-RU" sz="2300" dirty="0" smtClean="0">
                <a:cs typeface="Arial" pitchFamily="34" charset="0"/>
              </a:rPr>
              <a:t> </a:t>
            </a:r>
            <a:r>
              <a:rPr lang="ru-RU" sz="2300" dirty="0" err="1" smtClean="0">
                <a:cs typeface="Arial" pitchFamily="34" charset="0"/>
              </a:rPr>
              <a:t>акружэнні</a:t>
            </a:r>
            <a:r>
              <a:rPr lang="ru-RU" sz="2300" dirty="0" smtClean="0">
                <a:cs typeface="Arial" pitchFamily="34" charset="0"/>
              </a:rPr>
              <a:t> Адама </a:t>
            </a:r>
            <a:r>
              <a:rPr lang="ru-RU" sz="2300" dirty="0" err="1" smtClean="0">
                <a:cs typeface="Arial" pitchFamily="34" charset="0"/>
              </a:rPr>
              <a:t>Міцкевіча</a:t>
            </a:r>
            <a:r>
              <a:rPr lang="ru-RU" sz="2300" dirty="0" smtClean="0">
                <a:cs typeface="Arial" pitchFamily="34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8" name="Picture 4" descr=" Музей Адама Міцкевіча 2018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145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22.03.2019.</a:t>
            </a:r>
            <a:r>
              <a:rPr lang="ru-RU" sz="1800" dirty="0" smtClean="0"/>
              <a:t> Дом-музей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 </a:t>
            </a:r>
            <a:r>
              <a:rPr lang="ru-RU" sz="1800" b="1" dirty="0" err="1" smtClean="0"/>
              <a:t>наведалі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кіраўнікі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гіды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іншыя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супрацоўнікі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турыстычных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фірм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агенцтваў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розных </a:t>
            </a:r>
            <a:r>
              <a:rPr lang="ru-RU" sz="1800" b="1" dirty="0" err="1" smtClean="0"/>
              <a:t>рэгіёнаў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Рэспублікі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Польшча</a:t>
            </a:r>
            <a:r>
              <a:rPr lang="ru-RU" sz="1800" dirty="0" smtClean="0"/>
              <a:t>: Варшава, Гданьск, </a:t>
            </a:r>
            <a:r>
              <a:rPr lang="ru-RU" sz="1800" dirty="0" err="1" smtClean="0"/>
              <a:t>Вроцлаў</a:t>
            </a:r>
            <a:r>
              <a:rPr lang="ru-RU" sz="1800" dirty="0" smtClean="0"/>
              <a:t>, </a:t>
            </a:r>
            <a:r>
              <a:rPr lang="ru-RU" sz="1800" dirty="0" err="1" smtClean="0"/>
              <a:t>Катавіцэ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іншых</a:t>
            </a:r>
            <a:r>
              <a:rPr lang="ru-RU" sz="1800" dirty="0" smtClean="0"/>
              <a:t> - </a:t>
            </a:r>
            <a:r>
              <a:rPr lang="ru-RU" sz="1800" dirty="0" err="1" smtClean="0"/>
              <a:t>звыш</a:t>
            </a:r>
            <a:r>
              <a:rPr lang="ru-RU" sz="1800" dirty="0" smtClean="0"/>
              <a:t> 40 </a:t>
            </a:r>
            <a:r>
              <a:rPr lang="ru-RU" sz="1800" dirty="0" err="1" smtClean="0"/>
              <a:t>чалавек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err="1" smtClean="0"/>
              <a:t>Адбылася</a:t>
            </a:r>
            <a:r>
              <a:rPr lang="ru-RU" sz="1800" dirty="0" smtClean="0"/>
              <a:t> </a:t>
            </a:r>
            <a:r>
              <a:rPr lang="ru-RU" sz="1800" dirty="0" err="1" smtClean="0"/>
              <a:t>экскурсія</a:t>
            </a:r>
            <a:r>
              <a:rPr lang="ru-RU" sz="1800" dirty="0" smtClean="0"/>
              <a:t> па музею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знаёмства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дзейнасцю</a:t>
            </a:r>
            <a:r>
              <a:rPr lang="ru-RU" sz="1800" dirty="0" smtClean="0"/>
              <a:t> музея. </a:t>
            </a:r>
            <a:endParaRPr lang="ru-RU" sz="1800" dirty="0"/>
          </a:p>
        </p:txBody>
      </p:sp>
      <p:pic>
        <p:nvPicPr>
          <p:cNvPr id="22530" name="Picture 2" descr=" Музей Адама Міцкевіча 2018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5072074"/>
            <a:ext cx="7315200" cy="1071570"/>
          </a:xfrm>
        </p:spPr>
        <p:txBody>
          <a:bodyPr/>
          <a:lstStyle/>
          <a:p>
            <a:r>
              <a:rPr lang="be-BY" dirty="0" smtClean="0"/>
              <a:t/>
            </a:r>
            <a:br>
              <a:rPr lang="be-BY" dirty="0" smtClean="0"/>
            </a:br>
            <a:r>
              <a:rPr lang="be-BY" sz="2000" b="1" dirty="0" smtClean="0">
                <a:solidFill>
                  <a:schemeClr val="tx1"/>
                </a:solidFill>
                <a:latin typeface="+mn-lt"/>
              </a:rPr>
              <a:t>21 мая 2019 г. </a:t>
            </a:r>
            <a:r>
              <a:rPr lang="be-BY" sz="2000" dirty="0" smtClean="0">
                <a:solidFill>
                  <a:schemeClr val="tx1"/>
                </a:solidFill>
                <a:latin typeface="+mn-lt"/>
              </a:rPr>
              <a:t>на тэрыторыі Дома-музея адбылася </a:t>
            </a:r>
            <a:r>
              <a:rPr lang="be-BY" sz="2000" b="1" dirty="0" smtClean="0">
                <a:solidFill>
                  <a:schemeClr val="tx1"/>
                </a:solidFill>
                <a:latin typeface="+mn-lt"/>
              </a:rPr>
              <a:t>цырымонія перадачы факела ІІ Еўрапейскіх гульняў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9-igry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802" b="11802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857760"/>
            <a:ext cx="7315200" cy="17859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31.05.2019 г.</a:t>
            </a:r>
            <a:r>
              <a:rPr lang="ru-RU" sz="1800" dirty="0" smtClean="0"/>
              <a:t> Дом-музей Адама </a:t>
            </a:r>
            <a:r>
              <a:rPr lang="ru-RU" sz="1800" dirty="0" err="1" smtClean="0"/>
              <a:t>Міцкевіча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наведалі</a:t>
            </a:r>
            <a:r>
              <a:rPr lang="ru-RU" sz="1800" dirty="0" smtClean="0"/>
              <a:t> </a:t>
            </a:r>
            <a:r>
              <a:rPr lang="ru-RU" sz="1800" b="1" dirty="0" err="1" smtClean="0"/>
              <a:t>ўдзельнікі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міжнароднай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канферэнцыі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прысвечанай</a:t>
            </a:r>
            <a:r>
              <a:rPr lang="ru-RU" sz="1800" b="1" dirty="0" smtClean="0"/>
              <a:t> Адаму </a:t>
            </a:r>
            <a:r>
              <a:rPr lang="ru-RU" sz="1800" b="1" dirty="0" err="1" smtClean="0"/>
              <a:t>Міцкевічу</a:t>
            </a:r>
            <a:r>
              <a:rPr lang="ru-RU" sz="1800" dirty="0" smtClean="0"/>
              <a:t>, якая </a:t>
            </a:r>
            <a:r>
              <a:rPr lang="ru-RU" sz="1800" dirty="0" err="1" smtClean="0"/>
              <a:t>праходзіла</a:t>
            </a:r>
            <a:r>
              <a:rPr lang="ru-RU" sz="1800" dirty="0" smtClean="0"/>
              <a:t> </a:t>
            </a:r>
            <a:r>
              <a:rPr lang="ru-RU" sz="1800" dirty="0" err="1" smtClean="0"/>
              <a:t>ў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Гродзенскім</a:t>
            </a:r>
            <a:r>
              <a:rPr lang="ru-RU" sz="1800" dirty="0" smtClean="0"/>
              <a:t> </a:t>
            </a:r>
            <a:r>
              <a:rPr lang="ru-RU" sz="1800" dirty="0" err="1" smtClean="0"/>
              <a:t>дзяржаўным</a:t>
            </a:r>
            <a:r>
              <a:rPr lang="ru-RU" sz="1800" dirty="0" smtClean="0"/>
              <a:t> </a:t>
            </a:r>
            <a:r>
              <a:rPr lang="ru-RU" sz="1800" dirty="0" err="1" smtClean="0"/>
              <a:t>універсітэце</a:t>
            </a:r>
            <a:r>
              <a:rPr lang="ru-RU" sz="1800" dirty="0" smtClean="0"/>
              <a:t> </a:t>
            </a:r>
            <a:r>
              <a:rPr lang="ru-RU" sz="1800" dirty="0" err="1" smtClean="0"/>
              <a:t>імя</a:t>
            </a:r>
            <a:r>
              <a:rPr lang="ru-RU" sz="1800" dirty="0" smtClean="0"/>
              <a:t> </a:t>
            </a:r>
            <a:r>
              <a:rPr lang="ru-RU" sz="1800" dirty="0" err="1" smtClean="0"/>
              <a:t>Янкі</a:t>
            </a:r>
            <a:r>
              <a:rPr lang="ru-RU" sz="1800" dirty="0" smtClean="0"/>
              <a:t> Купалы. </a:t>
            </a:r>
            <a:br>
              <a:rPr lang="ru-RU" sz="1800" dirty="0" smtClean="0"/>
            </a:br>
            <a:r>
              <a:rPr lang="ru-RU" sz="1800" dirty="0" err="1" smtClean="0"/>
              <a:t>Сярод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наведвальнікаў</a:t>
            </a:r>
            <a:r>
              <a:rPr lang="ru-RU" sz="1800" dirty="0" smtClean="0"/>
              <a:t> </a:t>
            </a:r>
            <a:r>
              <a:rPr lang="ru-RU" sz="1800" dirty="0" err="1" smtClean="0"/>
              <a:t>былі</a:t>
            </a:r>
            <a:r>
              <a:rPr lang="ru-RU" sz="1800" dirty="0" smtClean="0"/>
              <a:t> </a:t>
            </a:r>
            <a:r>
              <a:rPr lang="ru-RU" sz="1800" dirty="0" err="1" smtClean="0"/>
              <a:t>грамадзяне</a:t>
            </a:r>
            <a:r>
              <a:rPr lang="ru-RU" sz="1800" dirty="0" smtClean="0"/>
              <a:t> </a:t>
            </a:r>
            <a:r>
              <a:rPr lang="ru-RU" sz="1800" dirty="0" err="1" smtClean="0"/>
              <a:t>Беларусі</a:t>
            </a:r>
            <a:r>
              <a:rPr lang="ru-RU" sz="1800" dirty="0" smtClean="0"/>
              <a:t>, </a:t>
            </a:r>
            <a:r>
              <a:rPr lang="ru-RU" sz="1800" dirty="0" err="1" smtClean="0"/>
              <a:t>Польшчы</a:t>
            </a:r>
            <a:r>
              <a:rPr lang="ru-RU" sz="1800" dirty="0" smtClean="0"/>
              <a:t>, </a:t>
            </a:r>
            <a:r>
              <a:rPr lang="ru-RU" sz="1800" dirty="0" err="1" smtClean="0"/>
              <a:t>Расіі</a:t>
            </a:r>
            <a:r>
              <a:rPr lang="ru-RU" sz="1800" dirty="0" smtClean="0"/>
              <a:t>, ЗША, </a:t>
            </a:r>
            <a:r>
              <a:rPr lang="ru-RU" sz="1800" dirty="0" err="1" smtClean="0"/>
              <a:t>Грузіі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8434" name="Picture 2" descr=" Музей Адама Міцкевіча 2019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929198"/>
            <a:ext cx="7315200" cy="164307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06.06.2019 г.</a:t>
            </a:r>
            <a:r>
              <a:rPr lang="ru-RU" sz="1800" dirty="0" smtClean="0"/>
              <a:t> </a:t>
            </a:r>
            <a:r>
              <a:rPr lang="ru-RU" sz="1800" b="1" dirty="0" smtClean="0"/>
              <a:t>у </a:t>
            </a:r>
            <a:r>
              <a:rPr lang="ru-RU" sz="1800" b="1" dirty="0" err="1" smtClean="0"/>
              <a:t>дзень</a:t>
            </a:r>
            <a:r>
              <a:rPr lang="ru-RU" sz="1800" b="1" dirty="0" smtClean="0"/>
              <a:t> 220-годдзя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дня </a:t>
            </a:r>
            <a:r>
              <a:rPr lang="ru-RU" sz="1800" b="1" dirty="0" err="1" smtClean="0"/>
              <a:t>нараджэння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Аляксандра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Пушкіна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ў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Доме-музеі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экспанавалася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кніжная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выстаўка</a:t>
            </a:r>
            <a:r>
              <a:rPr lang="ru-RU" sz="1800" dirty="0" smtClean="0"/>
              <a:t>, </a:t>
            </a:r>
            <a:r>
              <a:rPr lang="ru-RU" sz="1800" dirty="0" err="1" smtClean="0"/>
              <a:t>прысвечаная</a:t>
            </a:r>
            <a:r>
              <a:rPr lang="ru-RU" sz="1800" dirty="0" smtClean="0"/>
              <a:t> </a:t>
            </a:r>
            <a:r>
              <a:rPr lang="ru-RU" sz="1800" dirty="0" err="1" smtClean="0"/>
              <a:t>гэтай</a:t>
            </a:r>
            <a:r>
              <a:rPr lang="ru-RU" sz="1800" dirty="0" smtClean="0"/>
              <a:t> </a:t>
            </a:r>
            <a:r>
              <a:rPr lang="ru-RU" sz="1800" dirty="0" err="1" smtClean="0"/>
              <a:t>юбілейнай</a:t>
            </a:r>
            <a:r>
              <a:rPr lang="ru-RU" sz="1800" dirty="0" smtClean="0"/>
              <a:t> </a:t>
            </a:r>
            <a:r>
              <a:rPr lang="ru-RU" sz="1800" dirty="0" err="1" smtClean="0"/>
              <a:t>даце</a:t>
            </a:r>
            <a:r>
              <a:rPr lang="ru-RU" sz="1800" dirty="0" smtClean="0"/>
              <a:t>. </a:t>
            </a:r>
            <a:br>
              <a:rPr lang="ru-RU" sz="1800" dirty="0" smtClean="0"/>
            </a:br>
            <a:r>
              <a:rPr lang="ru-RU" sz="1800" dirty="0" smtClean="0"/>
              <a:t>З </a:t>
            </a:r>
            <a:r>
              <a:rPr lang="ru-RU" sz="1800" dirty="0" err="1" smtClean="0"/>
              <a:t>выстаўкай</a:t>
            </a:r>
            <a:r>
              <a:rPr lang="ru-RU" sz="1800" dirty="0" smtClean="0"/>
              <a:t> </a:t>
            </a:r>
            <a:r>
              <a:rPr lang="ru-RU" sz="1800" dirty="0" err="1" smtClean="0"/>
              <a:t>пазнаёміліся</a:t>
            </a:r>
            <a:r>
              <a:rPr lang="ru-RU" sz="1800" dirty="0" smtClean="0"/>
              <a:t> </a:t>
            </a:r>
            <a:r>
              <a:rPr lang="ru-RU" sz="1800" b="1" dirty="0" err="1" smtClean="0"/>
              <a:t>школьнікі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Варшавы </a:t>
            </a:r>
            <a:r>
              <a:rPr lang="ru-RU" sz="1800" dirty="0" smtClean="0"/>
              <a:t>(на фота), </a:t>
            </a:r>
            <a:r>
              <a:rPr lang="ru-RU" sz="1800" dirty="0" err="1" smtClean="0"/>
              <a:t>наведвальнікі</a:t>
            </a:r>
            <a:r>
              <a:rPr lang="ru-RU" sz="1800" dirty="0" smtClean="0"/>
              <a:t> музея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Беларусі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Францыі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19458" name="Picture 2" descr=" Музей Адама Міцкевіча 2019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067" b="1606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14400" y="4929198"/>
            <a:ext cx="7315200" cy="15716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11.07.2019 г.</a:t>
            </a:r>
            <a:r>
              <a:rPr lang="ru-RU" sz="1800" dirty="0" smtClean="0"/>
              <a:t> Дом-музей Адама Мицкевича посетил </a:t>
            </a:r>
            <a:r>
              <a:rPr lang="ru-RU" sz="1800" b="1" dirty="0" smtClean="0"/>
              <a:t>заместитель министра иностранных дел Республики Польша Мартин </a:t>
            </a:r>
            <a:r>
              <a:rPr lang="ru-RU" sz="1800" b="1" dirty="0" err="1" smtClean="0"/>
              <a:t>Пжыдач</a:t>
            </a:r>
            <a:r>
              <a:rPr lang="ru-RU" sz="1800" b="1" dirty="0" smtClean="0"/>
              <a:t> </a:t>
            </a:r>
            <a:r>
              <a:rPr lang="ru-RU" sz="1800" dirty="0" smtClean="0"/>
              <a:t>и сотрудники посольства этой страны в Республике Беларусь во главе с Чрезвычайным и Полномочным Послом Республики Польша Артуром </a:t>
            </a:r>
            <a:r>
              <a:rPr lang="ru-RU" sz="1800" dirty="0" err="1" smtClean="0"/>
              <a:t>Михальским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5" name="Рисунок 4" descr="19-mid-R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055" b="17055"/>
          <a:stretch>
            <a:fillRect/>
          </a:stretch>
        </p:blipFill>
        <p:spPr/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544</TotalTime>
  <Words>257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ГАСЦЯМ  ЗАЎЖДЫ МЫ РАДЫ</vt:lpstr>
      <vt:lpstr>17.01.2019 г. адбылася ў музеі канцэртная праграма «Пераклічка стагоддзяў: Адам Міцкевіч і Уладзімір Высоцкі». Гучалі творы А.Міцкевіча і У.Высоцкага ў выкананні гітарыста, лаўрэата міжнародных конкурсаў Аляксея Нежавец-Прывалава (г.Мінск) і старшыні Мінскага  грамадскага цэнтра Высоцкага Івана Спосабава. </vt:lpstr>
      <vt:lpstr>Слайд 3</vt:lpstr>
      <vt:lpstr>Слайд 4</vt:lpstr>
      <vt:lpstr>Слайд 5</vt:lpstr>
      <vt:lpstr> 21 мая 2019 г. на тэрыторыі Дома-музея адбылася цырымонія перадачы факела ІІ Еўрапейскіх гульняў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QWERTY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2020-05-15T13:47:51Z</dcterms:created>
  <dcterms:modified xsi:type="dcterms:W3CDTF">2020-05-16T09:27:34Z</dcterms:modified>
</cp:coreProperties>
</file>