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CEA206C-E60A-44D7-A668-DFAD1AAD21C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D3D0E0-D9F1-45BB-A144-8B2AF16A84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206C-E60A-44D7-A668-DFAD1AAD21C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D0E0-D9F1-45BB-A144-8B2AF16A8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CEA206C-E60A-44D7-A668-DFAD1AAD21C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D3D0E0-D9F1-45BB-A144-8B2AF16A84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206C-E60A-44D7-A668-DFAD1AAD21C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D3D0E0-D9F1-45BB-A144-8B2AF16A84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206C-E60A-44D7-A668-DFAD1AAD21C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D3D0E0-D9F1-45BB-A144-8B2AF16A84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EA206C-E60A-44D7-A668-DFAD1AAD21C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D3D0E0-D9F1-45BB-A144-8B2AF16A841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CEA206C-E60A-44D7-A668-DFAD1AAD21C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D3D0E0-D9F1-45BB-A144-8B2AF16A84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206C-E60A-44D7-A668-DFAD1AAD21C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D3D0E0-D9F1-45BB-A144-8B2AF16A8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206C-E60A-44D7-A668-DFAD1AAD21C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D3D0E0-D9F1-45BB-A144-8B2AF16A84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A206C-E60A-44D7-A668-DFAD1AAD21C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D3D0E0-D9F1-45BB-A144-8B2AF16A841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CEA206C-E60A-44D7-A668-DFAD1AAD21C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D3D0E0-D9F1-45BB-A144-8B2AF16A84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EA206C-E60A-44D7-A668-DFAD1AAD21C1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D3D0E0-D9F1-45BB-A144-8B2AF16A84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mickiewicz.museum.by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785926"/>
            <a:ext cx="4429156" cy="1785950"/>
          </a:xfrm>
        </p:spPr>
        <p:txBody>
          <a:bodyPr/>
          <a:lstStyle/>
          <a:p>
            <a:r>
              <a:rPr lang="be-BY" dirty="0" smtClean="0">
                <a:solidFill>
                  <a:srgbClr val="CC6600"/>
                </a:solidFill>
                <a:latin typeface="Arial Black" pitchFamily="34" charset="0"/>
              </a:rPr>
              <a:t>НА ХВАЛЯХ </a:t>
            </a:r>
            <a:br>
              <a:rPr lang="be-BY" dirty="0" smtClean="0">
                <a:solidFill>
                  <a:srgbClr val="CC6600"/>
                </a:solidFill>
                <a:latin typeface="Arial Black" pitchFamily="34" charset="0"/>
              </a:rPr>
            </a:br>
            <a:r>
              <a:rPr lang="be-BY" dirty="0" smtClean="0">
                <a:solidFill>
                  <a:srgbClr val="CC6600"/>
                </a:solidFill>
                <a:latin typeface="Arial Black" pitchFamily="34" charset="0"/>
              </a:rPr>
              <a:t>ПАМЯЦІ</a:t>
            </a:r>
            <a:endParaRPr lang="ru-RU" dirty="0">
              <a:solidFill>
                <a:srgbClr val="CC6600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DSC_0462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29190" y="425593"/>
            <a:ext cx="3877072" cy="5941873"/>
          </a:xfrm>
        </p:spPr>
      </p:pic>
      <p:sp>
        <p:nvSpPr>
          <p:cNvPr id="2" name="Подзаголовок 1"/>
          <p:cNvSpPr>
            <a:spLocks noGrp="1"/>
          </p:cNvSpPr>
          <p:nvPr>
            <p:ph type="body" sz="half" idx="4294967295"/>
          </p:nvPr>
        </p:nvSpPr>
        <p:spPr>
          <a:xfrm>
            <a:off x="285720" y="4857760"/>
            <a:ext cx="5000655" cy="1643074"/>
          </a:xfrm>
        </p:spPr>
        <p:txBody>
          <a:bodyPr>
            <a:normAutofit/>
          </a:bodyPr>
          <a:lstStyle/>
          <a:p>
            <a:r>
              <a:rPr lang="be-BY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ГІСТОРЫЯ ДОМА-МУЗЕЯ </a:t>
            </a:r>
          </a:p>
          <a:p>
            <a:r>
              <a:rPr lang="be-BY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АДАМА МІЦКЕВІЧА</a:t>
            </a:r>
          </a:p>
          <a:p>
            <a:r>
              <a:rPr lang="be-BY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Ў  НАВАГРУДКУ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E:\ДОМ-МУЗЕЙ\75 Навагр. раён\Гісторыя музея\qr-cod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1940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 Black" pitchFamily="34" charset="0"/>
              </a:rPr>
              <a:t>Кадр з фільма “Домік у Навагрудку”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Рисунок 4" descr="vlcsnap-2015-01-24-13h02m29s66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835" b="98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be-BY" sz="2400" b="1" dirty="0" smtClean="0">
                <a:latin typeface="Arial" pitchFamily="34" charset="0"/>
                <a:cs typeface="Arial" pitchFamily="34" charset="0"/>
              </a:rPr>
              <a:t>1948 </a:t>
            </a:r>
            <a:r>
              <a:rPr lang="be-BY" sz="2400" b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be-BY" sz="24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e-BY" sz="2400" dirty="0" err="1" smtClean="0">
                <a:latin typeface="Arial" pitchFamily="34" charset="0"/>
                <a:cs typeface="Arial" pitchFamily="34" charset="0"/>
              </a:rPr>
              <a:t>прынята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 рашэнне аб аднаўленні разбуранага ў гады вайны дома-музея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Будаўніцтва Дома-музея</a:t>
            </a:r>
            <a:endParaRPr lang="ru-RU" dirty="0"/>
          </a:p>
        </p:txBody>
      </p:sp>
      <p:pic>
        <p:nvPicPr>
          <p:cNvPr id="5" name="Рисунок 4" descr="Музей 195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20" r="17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1954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dirty="0" smtClean="0">
                <a:latin typeface="Arial Black" pitchFamily="34" charset="0"/>
              </a:rPr>
              <a:t>Будаўніцтва Дома-музея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Дом-музей 1954 г.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382" b="63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1954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Будаўніцтва Дома-музея</a:t>
            </a:r>
            <a:endParaRPr lang="ru-RU" dirty="0"/>
          </a:p>
        </p:txBody>
      </p:sp>
      <p:pic>
        <p:nvPicPr>
          <p:cNvPr id="5" name="Рисунок 4" descr="Дом-музей 1955 будоўл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897" b="78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1955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Будаўніцтва Дома-музея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Дом-музей 1955 будоўля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761" b="67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1955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>
                <a:latin typeface="Arial Black" pitchFamily="34" charset="0"/>
              </a:rPr>
              <a:t>Пастанова аб прыёме экспазіцыі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Рисунок 6" descr="Акт прыёма экспаз. 1955 г.-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688" b="2868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2800" dirty="0" smtClean="0">
                <a:latin typeface="Arial Black" pitchFamily="34" charset="0"/>
              </a:rPr>
              <a:t>Плакат да адкрыцця </a:t>
            </a:r>
            <a:r>
              <a:rPr lang="be-BY" sz="2800" dirty="0" smtClean="0">
                <a:latin typeface="Arial Black" pitchFamily="34" charset="0"/>
              </a:rPr>
              <a:t>Дома-музея. 1955 г.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5" name="Содержимое 4" descr="ПАКАТ 1955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43050"/>
            <a:ext cx="3429024" cy="4572032"/>
          </a:xfrm>
        </p:spPr>
      </p:pic>
      <p:pic>
        <p:nvPicPr>
          <p:cNvPr id="7" name="Рисунок 6" descr="Плакат плошч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643050"/>
            <a:ext cx="3761045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28662" y="5529282"/>
            <a:ext cx="7315200" cy="685800"/>
          </a:xfrm>
        </p:spPr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        Акадэмія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навук БССР, 1955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643446"/>
            <a:ext cx="7315200" cy="522288"/>
          </a:xfrm>
        </p:spPr>
        <p:txBody>
          <a:bodyPr>
            <a:normAutofit fontScale="90000"/>
          </a:bodyPr>
          <a:lstStyle/>
          <a:p>
            <a:r>
              <a:rPr lang="be-BY" dirty="0" smtClean="0">
                <a:latin typeface="Arial Black" pitchFamily="34" charset="0"/>
              </a:rPr>
              <a:t/>
            </a:r>
            <a:br>
              <a:rPr lang="be-BY" dirty="0" smtClean="0">
                <a:latin typeface="Arial Black" pitchFamily="34" charset="0"/>
              </a:rPr>
            </a:br>
            <a:r>
              <a:rPr lang="be-BY" dirty="0" smtClean="0">
                <a:latin typeface="Arial Black" pitchFamily="34" charset="0"/>
              </a:rPr>
              <a:t>      </a:t>
            </a:r>
            <a:r>
              <a:rPr lang="be-BY" sz="3100" dirty="0" smtClean="0">
                <a:latin typeface="Arial Black" pitchFamily="34" charset="0"/>
              </a:rPr>
              <a:t>Вечар </a:t>
            </a:r>
            <a:r>
              <a:rPr lang="be-BY" sz="3100" dirty="0" smtClean="0">
                <a:latin typeface="Arial Black" pitchFamily="34" charset="0"/>
              </a:rPr>
              <a:t>памяці Адама Міцкевіча</a:t>
            </a:r>
            <a:endParaRPr lang="ru-RU" sz="3100" dirty="0">
              <a:latin typeface="Arial Black" pitchFamily="34" charset="0"/>
            </a:endParaRPr>
          </a:p>
        </p:txBody>
      </p:sp>
      <p:pic>
        <p:nvPicPr>
          <p:cNvPr id="5" name="Рисунок 4" descr="img10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395" b="73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Акадэмія навук БССР, 1955 г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>
                <a:latin typeface="Arial Black" pitchFamily="34" charset="0"/>
              </a:rPr>
              <a:t>Вечар памяці Адама </a:t>
            </a:r>
            <a:r>
              <a:rPr lang="be-BY" dirty="0" smtClean="0">
                <a:latin typeface="Arial Black" pitchFamily="34" charset="0"/>
              </a:rPr>
              <a:t>Міцкевіча </a:t>
            </a:r>
            <a:endParaRPr lang="ru-RU" dirty="0"/>
          </a:p>
        </p:txBody>
      </p:sp>
      <p:pic>
        <p:nvPicPr>
          <p:cNvPr id="5" name="Рисунок 4" descr="img24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45" b="6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26 лістапада 1955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Адкрыццё Дома-музея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Дом-музей 1955 открытіе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955" b="495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571604" y="5643578"/>
            <a:ext cx="7215238" cy="685800"/>
          </a:xfrm>
        </p:spPr>
        <p:txBody>
          <a:bodyPr>
            <a:normAutofit/>
          </a:bodyPr>
          <a:lstStyle/>
          <a:p>
            <a:r>
              <a:rPr lang="be-BY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e-BY" dirty="0" smtClean="0">
                <a:latin typeface="Arial" pitchFamily="34" charset="0"/>
                <a:cs typeface="Arial" pitchFamily="34" charset="0"/>
              </a:rPr>
              <a:t>Загад </a:t>
            </a:r>
            <a:r>
              <a:rPr lang="be-BY" dirty="0" smtClean="0">
                <a:latin typeface="Arial" pitchFamily="34" charset="0"/>
                <a:cs typeface="Arial" pitchFamily="34" charset="0"/>
              </a:rPr>
              <a:t>аб стварэнні ў былым доме Міцкевічаў музея </a:t>
            </a:r>
            <a:r>
              <a:rPr lang="be-BY" dirty="0" smtClean="0">
                <a:latin typeface="Arial" pitchFamily="34" charset="0"/>
                <a:cs typeface="Arial" pitchFamily="34" charset="0"/>
              </a:rPr>
              <a:t>ці народнай   бібліятэкі </a:t>
            </a:r>
            <a:r>
              <a:rPr lang="be-BY" dirty="0" smtClean="0">
                <a:latin typeface="Arial" pitchFamily="34" charset="0"/>
                <a:cs typeface="Arial" pitchFamily="34" charset="0"/>
              </a:rPr>
              <a:t>імя Адама Міцкевіча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50057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be-BY" dirty="0" smtClean="0">
                <a:latin typeface="Arial Black" pitchFamily="34" charset="0"/>
              </a:rPr>
              <a:t/>
            </a:r>
            <a:br>
              <a:rPr lang="be-BY" dirty="0" smtClean="0">
                <a:latin typeface="Arial Black" pitchFamily="34" charset="0"/>
              </a:rPr>
            </a:br>
            <a:r>
              <a:rPr lang="be-BY" dirty="0" smtClean="0">
                <a:latin typeface="Arial Black" pitchFamily="34" charset="0"/>
              </a:rPr>
              <a:t>Загад №40 Навагрудскага </a:t>
            </a:r>
            <a:r>
              <a:rPr lang="be-BY" dirty="0" err="1" smtClean="0">
                <a:latin typeface="Arial Black" pitchFamily="34" charset="0"/>
              </a:rPr>
              <a:t>рэўкама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 descr="D:\Загад 1920 г.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7326" b="2732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26 лістапада 1955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Адкрыццё Дома-музея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Содержимое 4" descr="Адкрыццё музея 1955 г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14289"/>
            <a:ext cx="3143272" cy="431042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3" name="Рисунок 22" descr="дом А.М.1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47" y="1500174"/>
            <a:ext cx="4753103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12 верасня 1992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>
                <a:latin typeface="Arial Black" pitchFamily="34" charset="0"/>
              </a:rPr>
              <a:t>Адкрыццё адноўленай сядзібы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Адкрыццё 199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62" b="2862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e-BY" sz="3400" b="1" dirty="0" smtClean="0">
                <a:latin typeface="Arial" pitchFamily="34" charset="0"/>
                <a:cs typeface="Arial" pitchFamily="34" charset="0"/>
              </a:rPr>
              <a:t>25 мая 2001 г</a:t>
            </a:r>
            <a:r>
              <a:rPr lang="be-BY" sz="34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Другі злева - прапраўнук Адама Міцкевіча Раман Гарэцкі-Міцкевіч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>
                <a:latin typeface="Arial Black" pitchFamily="34" charset="0"/>
                <a:cs typeface="Arial" pitchFamily="34" charset="0"/>
              </a:rPr>
              <a:t>Адкрыццё дзеючай экспазіцыі</a:t>
            </a:r>
            <a:endParaRPr lang="ru-RU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Рисунок 4" descr="25 адкрыццё 2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81" b="1081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85872"/>
          </a:xfrm>
        </p:spPr>
        <p:txBody>
          <a:bodyPr>
            <a:normAutofit fontScale="92500" lnSpcReduction="20000"/>
          </a:bodyPr>
          <a:lstStyle/>
          <a:p>
            <a:r>
              <a:rPr lang="be-BY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ЗАПРАШАЕМ</a:t>
            </a:r>
            <a:r>
              <a:rPr lang="be-BY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www.mickiewicz.museum.by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www/ mickiewicz-museum.narod.ru</a:t>
            </a:r>
            <a:endParaRPr lang="be-BY" sz="2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>
                <a:latin typeface="Arial Black" pitchFamily="34" charset="0"/>
              </a:rPr>
              <a:t>Дом-музей Адама Міцкевіча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вид музея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835" b="9835"/>
          <a:stretch>
            <a:fillRect/>
          </a:stretch>
        </p:blipFill>
        <p:spPr/>
      </p:pic>
      <p:pic>
        <p:nvPicPr>
          <p:cNvPr id="6" name="Picture 3" descr="E:\ДОМ-МУЗЕЙ\75 Навагр. раён\Гісторыя музея\qr-cod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48300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1922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>
                <a:latin typeface="Arial Black" pitchFamily="34" charset="0"/>
              </a:rPr>
              <a:t>Сын Адама Міцкевіча ў Навагрудку </a:t>
            </a:r>
            <a:endParaRPr lang="ru-RU" dirty="0"/>
          </a:p>
        </p:txBody>
      </p:sp>
      <p:pic>
        <p:nvPicPr>
          <p:cNvPr id="5" name="Рисунок 4" descr="Мицкевич Владислав в Новогрудке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82" r="26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1930-я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гады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Вуліца Адама Міцкевіча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Вул.Міцкевіча 1930-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210" b="102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1920-я гады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Былы дом Міцкевічаў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Рисунок 6" descr="1187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87" b="28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Кадр з фільма “Пан Тадэвуш” 1928 год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Былы дом Міцкевічаў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vlcsnap-2015-01-15-15h15m09s13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835" b="98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12 верасня 1938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Arial Black" pitchFamily="34" charset="0"/>
              </a:rPr>
              <a:t>Адкрыццё Дома-музея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Адкрыццё музея 193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98" b="749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Экспазіцыя  даваеннага музея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>
                <a:latin typeface="Arial Black" pitchFamily="34" charset="0"/>
              </a:rPr>
              <a:t>Макет фальварка Завоссе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img1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405" b="340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1940 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>
                <a:latin typeface="Arial Black" pitchFamily="34" charset="0"/>
              </a:rPr>
              <a:t>Фільм “Домік у Навагрудку”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vlcsnap-2015-01-24-13h00m06s217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835" b="98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</TotalTime>
  <Words>196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НА ХВАЛЯХ  ПАМЯЦІ</vt:lpstr>
      <vt:lpstr> Загад №40 Навагрудскага рэўкама</vt:lpstr>
      <vt:lpstr>Сын Адама Міцкевіча ў Навагрудку </vt:lpstr>
      <vt:lpstr>Вуліца Адама Міцкевіча</vt:lpstr>
      <vt:lpstr>Былы дом Міцкевічаў </vt:lpstr>
      <vt:lpstr>Былы дом Міцкевічаў</vt:lpstr>
      <vt:lpstr>Адкрыццё Дома-музея </vt:lpstr>
      <vt:lpstr>Макет фальварка Завоссе</vt:lpstr>
      <vt:lpstr>Фільм “Домік у Навагрудку”</vt:lpstr>
      <vt:lpstr>Кадр з фільма “Домік у Навагрудку”</vt:lpstr>
      <vt:lpstr>Будаўніцтва Дома-музея</vt:lpstr>
      <vt:lpstr>Будаўніцтва Дома-музея</vt:lpstr>
      <vt:lpstr>Будаўніцтва Дома-музея</vt:lpstr>
      <vt:lpstr>Будаўніцтва Дома-музея</vt:lpstr>
      <vt:lpstr>Пастанова аб прыёме экспазіцыі</vt:lpstr>
      <vt:lpstr>Плакат да адкрыцця Дома-музея. 1955 г.</vt:lpstr>
      <vt:lpstr>       Вечар памяці Адама Міцкевіча</vt:lpstr>
      <vt:lpstr>Вечар памяці Адама Міцкевіча </vt:lpstr>
      <vt:lpstr>Адкрыццё Дома-музея</vt:lpstr>
      <vt:lpstr>Адкрыццё Дома-музея</vt:lpstr>
      <vt:lpstr>Адкрыццё адноўленай сядзібы</vt:lpstr>
      <vt:lpstr>Адкрыццё дзеючай экспазіцыі</vt:lpstr>
      <vt:lpstr>Дом-музей Адама Міцкевіча</vt:lpstr>
    </vt:vector>
  </TitlesOfParts>
  <Company>QWERTY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2020-04-18T09:00:47Z</dcterms:created>
  <dcterms:modified xsi:type="dcterms:W3CDTF">2020-04-18T09:53:56Z</dcterms:modified>
</cp:coreProperties>
</file>