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9" r:id="rId3"/>
    <p:sldId id="257" r:id="rId4"/>
    <p:sldId id="265" r:id="rId5"/>
    <p:sldId id="281" r:id="rId6"/>
    <p:sldId id="267" r:id="rId7"/>
    <p:sldId id="286" r:id="rId8"/>
    <p:sldId id="268" r:id="rId9"/>
    <p:sldId id="284" r:id="rId10"/>
    <p:sldId id="261" r:id="rId11"/>
    <p:sldId id="262" r:id="rId12"/>
    <p:sldId id="280" r:id="rId13"/>
    <p:sldId id="278" r:id="rId14"/>
    <p:sldId id="260" r:id="rId15"/>
    <p:sldId id="271" r:id="rId16"/>
    <p:sldId id="285" r:id="rId17"/>
    <p:sldId id="283" r:id="rId18"/>
    <p:sldId id="287" r:id="rId19"/>
    <p:sldId id="263" r:id="rId20"/>
    <p:sldId id="259" r:id="rId21"/>
    <p:sldId id="264" r:id="rId22"/>
    <p:sldId id="273" r:id="rId23"/>
    <p:sldId id="272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2" d="100"/>
          <a:sy n="52" d="100"/>
        </p:scale>
        <p:origin x="-96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355" y="1678675"/>
            <a:ext cx="6769290" cy="247024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355" y="4276618"/>
            <a:ext cx="6769290" cy="12321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36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21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14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392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06" y="1678675"/>
            <a:ext cx="6810233" cy="279779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706" y="4589465"/>
            <a:ext cx="6810233" cy="924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27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12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40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954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326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33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0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3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E8703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ikiredia.ru/wiki/%D0%A4%D0%B0%D0%B9%D0%BB:Monument_Mickievicz_(Paris)_b.jp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ommons.wikimedia.org/wiki/File:Mickeviciaus-paminklas.jpg?uselang=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otdyhaem.com.ua/files/images/pamjatnik-adamu-mickevichu.jpg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e-BY" dirty="0"/>
              <a:t>ПОМНІКІ</a:t>
            </a:r>
            <a:br>
              <a:rPr lang="be-BY" dirty="0"/>
            </a:br>
            <a:r>
              <a:rPr lang="be-BY" dirty="0"/>
              <a:t>АДАМУ </a:t>
            </a:r>
            <a:r>
              <a:rPr lang="be-BY" dirty="0" smtClean="0"/>
              <a:t>МІЦКЕВІЧУ</a:t>
            </a:r>
            <a:br>
              <a:rPr lang="be-BY" dirty="0" smtClean="0"/>
            </a:br>
            <a:r>
              <a:rPr lang="be-BY" dirty="0" smtClean="0"/>
              <a:t>(1798-1855)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6240" y="804672"/>
            <a:ext cx="3950208" cy="4901184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Кракаў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Польшча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1898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адзначыць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стагоддзе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дня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нараджэння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гэтага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вялікага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чалавека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Як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многія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іншыя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сімвалы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нацыянальнай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годнасці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разбураны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нямецкімі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акупантамі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падчас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Другой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сусветнай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Памятник Адаму Мицкевичу в Краков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66" r="20754"/>
          <a:stretch/>
        </p:blipFill>
        <p:spPr bwMode="auto">
          <a:xfrm>
            <a:off x="384048" y="633412"/>
            <a:ext cx="3822192" cy="5072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97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9971" y="965354"/>
            <a:ext cx="4164765" cy="49194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Варшава,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Польшча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Усталяваны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г. Варшава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Аўтары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Цыпрыян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Гадэбскі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архітэктары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Ю.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Дзеконьскі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і В.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Марконі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Вышыня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скульптуры-4,2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Адкрыццё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адбылося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снежня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1898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года ў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100-гадовую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гадавіну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з дня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нараджэння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User\Downloads\Pomnik_Adama_Mickiewicza_w_Warszawie_201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1122126"/>
            <a:ext cx="3296739" cy="5022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83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4874" y="785561"/>
            <a:ext cx="6810233" cy="924232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Злотаў, Польшча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032" y="1394460"/>
            <a:ext cx="6333744" cy="475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7707" y="875051"/>
            <a:ext cx="6769290" cy="752582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Крыніца-</a:t>
            </a:r>
            <a:r>
              <a:rPr lang="be-BY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Здруй</a:t>
            </a:r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Польшча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6128" y="1514429"/>
            <a:ext cx="6077712" cy="454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96512" y="896112"/>
            <a:ext cx="4700016" cy="5577840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Парыж, Францыя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Макет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яшчэ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1909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Антуанам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Бурдэлем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сам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скончаны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толькі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1928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Адкрыццё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адбылося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красавіка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1929 года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плошчы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Альма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Парыжы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Пасля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перанесены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набярэжную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Сены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гэтае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месца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сакавіка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2009 года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называецца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"Сад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Ерэван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").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падарункам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Францыі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Monument Mickievicz (Paris) b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66928"/>
            <a:ext cx="3767328" cy="555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731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1377" y="1883664"/>
            <a:ext cx="3805268" cy="4063977"/>
          </a:xfrm>
        </p:spPr>
        <p:txBody>
          <a:bodyPr/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Бургас, Балгарыя</a:t>
            </a:r>
          </a:p>
          <a:p>
            <a:pPr algn="l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Помнік усталяваны ў 1949 годзе.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ownloads\Burgas-sea-garden-Adam-Mickiewi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1618488"/>
            <a:ext cx="2846070" cy="3794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05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6319" y="1588282"/>
            <a:ext cx="3236977" cy="1232111"/>
          </a:xfrm>
        </p:spPr>
        <p:txBody>
          <a:bodyPr>
            <a:normAutofit/>
          </a:bodyPr>
          <a:lstStyle/>
          <a:p>
            <a:r>
              <a:rPr lang="be-BY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Карлавы</a:t>
            </a:r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Вары, Чэхія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268" y="752856"/>
            <a:ext cx="3808476" cy="50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5723" y="948202"/>
            <a:ext cx="6769290" cy="1232111"/>
          </a:xfrm>
        </p:spPr>
        <p:txBody>
          <a:bodyPr>
            <a:normAutofit/>
          </a:bodyPr>
          <a:lstStyle/>
          <a:p>
            <a:r>
              <a:rPr lang="be-BY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Гурзуф</a:t>
            </a:r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Крым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480" y="1570344"/>
            <a:ext cx="2724912" cy="407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035" y="1515130"/>
            <a:ext cx="6603333" cy="1232111"/>
          </a:xfrm>
        </p:spPr>
        <p:txBody>
          <a:bodyPr>
            <a:normAutofit/>
          </a:bodyPr>
          <a:lstStyle/>
          <a:p>
            <a:r>
              <a:rPr lang="be-BY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Веймар</a:t>
            </a:r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Германія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E:\ДОМ-МУЗЕЙ\2020 Планы, мерапрыемствы\Міцкевіч_Вейм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440" y="1188720"/>
            <a:ext cx="3341623" cy="4456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9937" y="1042416"/>
            <a:ext cx="3896707" cy="446631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ільнюс, Літва</a:t>
            </a:r>
          </a:p>
          <a:p>
            <a:pPr algn="l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сталяваны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 1984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непадалёк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званіцы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касцёла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Святой Ганны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бернардынскага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касцёла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Святога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Францыска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паўднёвай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частцы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сквера.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Гядымінас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Ёкубоніс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архітэктар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Вітаўтас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Чаканаўскас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4" name="Рисунок 3" descr="Памятник Адаму Мицкевичу">
            <a:hlinkClick r:id="rId2" tooltip="&quot;Памятник Адаму Мицкевичу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9" y="1115568"/>
            <a:ext cx="3035808" cy="455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62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0906" y="822136"/>
            <a:ext cx="6810233" cy="548722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Познань,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Польшча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11593"/>
            <a:ext cx="6336836" cy="404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69264" y="5261140"/>
            <a:ext cx="7095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горадзе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1859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збудаваны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першы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гісторыі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Польшчы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Адаму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Міцкевічу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разбураны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гады Другой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сусветнай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1376" y="1024128"/>
            <a:ext cx="3968496" cy="4206240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Львоў, Украіна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Адаму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Калона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Адама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гісторыка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-культурная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славутасць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цэнтральнай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часткі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Львова, якая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знаходзіцца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плошчы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якая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носіць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Адкрыццё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адбылося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кастрычніка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1904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есь творческий комплект - Мицкевич, Ангел и лира, установлены на изумительно красивом гранитном постамент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5216"/>
            <a:ext cx="3657600" cy="517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748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1105" y="1408176"/>
            <a:ext cx="3695540" cy="4279392"/>
          </a:xfrm>
        </p:spPr>
        <p:txBody>
          <a:bodyPr/>
          <a:lstStyle/>
          <a:p>
            <a:endParaRPr lang="be-BY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Адэса</a:t>
            </a:r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Украіна</a:t>
            </a:r>
          </a:p>
          <a:p>
            <a:pPr algn="l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Быў адкрыты 2 жніўня 2004 года. Скульптар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Аляксандар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Князік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архітэктар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Маркас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Мурман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аў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OdessaMickiewic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OdessaMickiewicz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OdessaMickiewicz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User\Downloads\OdessaMickiewi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25296"/>
            <a:ext cx="3648329" cy="4462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42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9665" y="1097280"/>
            <a:ext cx="3786980" cy="4411449"/>
          </a:xfrm>
        </p:spPr>
        <p:txBody>
          <a:bodyPr/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Санкт-Пецярбург, Расія</a:t>
            </a:r>
          </a:p>
          <a:p>
            <a:endParaRPr lang="be-BY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Г. 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Ястрабянецкі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рхітэктар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С. 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Аднавалаў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снежня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1998г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 descr="C:\Users\User\Downloads\Adam_Mickewicz_СП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40" r="28400" b="11648"/>
          <a:stretch/>
        </p:blipFill>
        <p:spPr bwMode="auto">
          <a:xfrm>
            <a:off x="1188720" y="842772"/>
            <a:ext cx="2779776" cy="4739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49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upload.wikimedia.org/wikipedia/ru/thumb/1/18/Zele.JPG/800px-Zele.JPG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967798" y="1060704"/>
            <a:ext cx="4499546" cy="510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Зеленаградск, Расія</a:t>
            </a:r>
          </a:p>
          <a:p>
            <a:pPr algn="l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адкрыты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жніўня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2015 года.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скульптарам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Валерыем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Кавалёвым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падтрымцы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прадпрымальніка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Яўгена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Караваева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правёў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Кранцы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цяпер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Зеленаградск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некалькі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дзён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кастрычніку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1824 года.</a:t>
            </a:r>
          </a:p>
        </p:txBody>
      </p:sp>
      <p:pic>
        <p:nvPicPr>
          <p:cNvPr id="10243" name="Picture 3" descr="C:\Users\User\Downloads\Ze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625"/>
          <a:stretch/>
        </p:blipFill>
        <p:spPr bwMode="auto">
          <a:xfrm>
            <a:off x="384048" y="1253549"/>
            <a:ext cx="3639312" cy="443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74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032" y="731520"/>
            <a:ext cx="8449055" cy="524865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Хацеў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мінуць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я, птах малых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узлётаў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Мінуць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маланкі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буры і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грымоты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толькі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ценю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пашукаць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пагоды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баку,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дом,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дзяцінства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годы.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Шчаслівы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шэраю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гадзінай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Прысесці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 з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сябрамі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ля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каміна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Замкнуцца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Еўропы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амбарасаў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Пабегчы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думкай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дзяцінства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часаў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марыць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думаць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сваю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краіну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Адам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Міцкевіч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0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2490" y="1024128"/>
            <a:ext cx="4362246" cy="46634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Познань,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Польшча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Базілі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Вайтовіч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архітэктар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Чэслаў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Вазняк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Усталяваны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ў 1960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плошчы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названай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Познані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User\Downloads\Pomnik_Adama_Mickiewicza_Pozna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457200"/>
            <a:ext cx="3410154" cy="5340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0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7407" y="1097280"/>
            <a:ext cx="3858769" cy="4389120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Навагрудак, Беларусь </a:t>
            </a:r>
          </a:p>
          <a:p>
            <a:pPr algn="l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Валяр’ян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Янушкевіч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Урачыстае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адкрыццё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адбылося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верасня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1992 года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падчас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правядзення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міжнароднага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свята 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гонар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Адам-Мицкевич.-Новогрудок-768x1152 - Transbus | Trans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" y="1112012"/>
            <a:ext cx="3383281" cy="4595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70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6539" y="947155"/>
            <a:ext cx="6769290" cy="589037"/>
          </a:xfrm>
        </p:spPr>
        <p:txBody>
          <a:bodyPr>
            <a:normAutofit/>
          </a:bodyPr>
          <a:lstStyle/>
          <a:p>
            <a:r>
              <a:rPr lang="be-BY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Навагрудак</a:t>
            </a:r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Беларусь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6125"/>
          <a:stretch>
            <a:fillRect/>
          </a:stretch>
        </p:blipFill>
        <p:spPr bwMode="auto">
          <a:xfrm>
            <a:off x="1036320" y="1609344"/>
            <a:ext cx="3631265" cy="40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809744" y="1188720"/>
            <a:ext cx="301752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Раней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месцы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помніка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знаходзілася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стэла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мазаічным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партрэтам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Адама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Міцкевіча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усталяваная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ў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1975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аўтар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—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Уладзімір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Грэк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7952" y="950976"/>
            <a:ext cx="4242816" cy="4828032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Мінск, Беларусь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Адкрыты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кастрычніка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2003 года.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Праектаванне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будаўніцтва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выканана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кошт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сродкаў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Міністэрства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Рэспублікі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Беларусь.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Стваральнікі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трохметровай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бронзавай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скульптуры-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лаўрэат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Дзяржаўнай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прэміі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Заспіцкі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Фінскі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архітэктар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Фёдараў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Исторические памятники в Минске. Фото, история, где находят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87" t="24229" r="17524" b="13600"/>
          <a:stretch/>
        </p:blipFill>
        <p:spPr bwMode="auto">
          <a:xfrm>
            <a:off x="182880" y="1353312"/>
            <a:ext cx="4133088" cy="3529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73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0287" y="1039642"/>
            <a:ext cx="3547873" cy="3349478"/>
          </a:xfrm>
        </p:spPr>
        <p:txBody>
          <a:bodyPr>
            <a:normAutofit/>
          </a:bodyPr>
          <a:lstStyle/>
          <a:p>
            <a:r>
              <a:rPr lang="be-BY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Гродна</a:t>
            </a:r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Беларусь</a:t>
            </a:r>
          </a:p>
          <a:p>
            <a:endParaRPr lang="be-BY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Адкрыты 17 верасня 1998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E:\ДОМ-МУЗЕЙ\2020 Планы, мерапрыемствы\Міцкевіч_Грод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9599" y="1515809"/>
            <a:ext cx="2776116" cy="417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7057" y="1572768"/>
            <a:ext cx="4079588" cy="3935961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Брэст, Беларусь</a:t>
            </a:r>
          </a:p>
          <a:p>
            <a:pPr algn="l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Адаму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Брэсце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усталяваны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ў 1965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да 110-ай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гадавіны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 дня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смерці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Міцкевіча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Аўтар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помніка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Шмакаў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 descr="Памятник Адаму Мицкевичу в Брес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60" r="23129"/>
          <a:stretch/>
        </p:blipFill>
        <p:spPr bwMode="auto">
          <a:xfrm>
            <a:off x="914400" y="1572768"/>
            <a:ext cx="2962656" cy="4078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57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5776" y="1554480"/>
            <a:ext cx="3163825" cy="4096511"/>
          </a:xfrm>
        </p:spPr>
        <p:txBody>
          <a:bodyPr/>
          <a:lstStyle/>
          <a:p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Ліда, Беларус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endParaRPr lang="be-BY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Усталяваны ў 1989 г.</a:t>
            </a:r>
            <a:endParaRPr lang="ru-RU" dirty="0"/>
          </a:p>
        </p:txBody>
      </p:sp>
      <p:sp>
        <p:nvSpPr>
          <p:cNvPr id="8194" name="AutoShape 2" descr="Added by @oleg.lida Instagram post Помнік Адаму Міцкевічу ў Лідзе . . . # помнік #адамміцкевіч #міцкевіч #радзіма #спадчына #маярадзімабеларусь #ліда  #лида #лидабеларусь❤️ #городлида #lida #lidacity #lidabelarus  #adammickiewicz - Picuki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E:\ДОМ-МУЗЕЙ\2020 Планы, мерапрыемствы\Помнік Міцкевічу ў Лідз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264" y="1534478"/>
            <a:ext cx="4089083" cy="408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ло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55B09C77-0F69-4C11-A6AF-B161AF4B5A98}" vid="{5AF99204-6763-4883-913C-3D18BCEE7E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дело1</Template>
  <TotalTime>564</TotalTime>
  <Words>499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дело1</vt:lpstr>
      <vt:lpstr>ПОМНІКІ АДАМУ МІЦКЕВІЧУ (1798-1855)</vt:lpstr>
      <vt:lpstr>Слайд 2</vt:lpstr>
      <vt:lpstr>Слайд 3</vt:lpstr>
      <vt:lpstr>Слайд 4</vt:lpstr>
      <vt:lpstr>Навагрудак, Беларусь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Хацеў мінуць я, птах малых узлётаў, Мінуць маланкі, буры і грымоты І толькі ценю пашукаць, пагоды У тым баку, дзе дом, дзяцінства годы.   Шчаслівы той, хто шэраю гадзінай Прысесці мог з сябрамі ля каміна, Замкнуцца ад Еўропы амбарасаў, Пабегчы думкай да дзяцінства часаў І марыць, думаць пра сваю краіну...                                            Адам Міцкевіч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User</cp:lastModifiedBy>
  <cp:revision>75</cp:revision>
  <dcterms:created xsi:type="dcterms:W3CDTF">2019-07-28T09:59:28Z</dcterms:created>
  <dcterms:modified xsi:type="dcterms:W3CDTF">2020-09-18T14:51:20Z</dcterms:modified>
</cp:coreProperties>
</file>